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ink/ink1.xml" ContentType="application/inkml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718" r:id="rId2"/>
    <p:sldMasterId id="2147483749" r:id="rId3"/>
  </p:sldMasterIdLst>
  <p:notesMasterIdLst>
    <p:notesMasterId r:id="rId40"/>
  </p:notesMasterIdLst>
  <p:handoutMasterIdLst>
    <p:handoutMasterId r:id="rId41"/>
  </p:handoutMasterIdLst>
  <p:sldIdLst>
    <p:sldId id="315" r:id="rId4"/>
    <p:sldId id="273" r:id="rId5"/>
    <p:sldId id="465" r:id="rId6"/>
    <p:sldId id="463" r:id="rId7"/>
    <p:sldId id="464" r:id="rId8"/>
    <p:sldId id="468" r:id="rId9"/>
    <p:sldId id="474" r:id="rId10"/>
    <p:sldId id="324" r:id="rId11"/>
    <p:sldId id="475" r:id="rId12"/>
    <p:sldId id="484" r:id="rId13"/>
    <p:sldId id="473" r:id="rId14"/>
    <p:sldId id="478" r:id="rId15"/>
    <p:sldId id="466" r:id="rId16"/>
    <p:sldId id="485" r:id="rId17"/>
    <p:sldId id="486" r:id="rId18"/>
    <p:sldId id="487" r:id="rId19"/>
    <p:sldId id="479" r:id="rId20"/>
    <p:sldId id="481" r:id="rId21"/>
    <p:sldId id="488" r:id="rId22"/>
    <p:sldId id="480" r:id="rId23"/>
    <p:sldId id="489" r:id="rId24"/>
    <p:sldId id="490" r:id="rId25"/>
    <p:sldId id="491" r:id="rId26"/>
    <p:sldId id="482" r:id="rId27"/>
    <p:sldId id="483" r:id="rId28"/>
    <p:sldId id="328" r:id="rId29"/>
    <p:sldId id="470" r:id="rId30"/>
    <p:sldId id="476" r:id="rId31"/>
    <p:sldId id="477" r:id="rId32"/>
    <p:sldId id="492" r:id="rId33"/>
    <p:sldId id="494" r:id="rId34"/>
    <p:sldId id="493" r:id="rId35"/>
    <p:sldId id="495" r:id="rId36"/>
    <p:sldId id="496" r:id="rId37"/>
    <p:sldId id="497" r:id="rId38"/>
    <p:sldId id="280" r:id="rId39"/>
  </p:sldIdLst>
  <p:sldSz cx="12192000" cy="6858000"/>
  <p:notesSz cx="6858000" cy="9144000"/>
  <p:custDataLst>
    <p:tags r:id="rId4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2FE"/>
    <a:srgbClr val="7FADC9"/>
    <a:srgbClr val="71A4C3"/>
    <a:srgbClr val="9DB8C9"/>
    <a:srgbClr val="649EC9"/>
    <a:srgbClr val="AAC8DB"/>
    <a:srgbClr val="F5969F"/>
    <a:srgbClr val="FFEA99"/>
    <a:srgbClr val="FFCD92"/>
    <a:srgbClr val="A2C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99FBD-959C-8582-DF18-512C438FF717}" v="11" dt="2021-11-10T08:45:57.124"/>
    <p1510:client id="{B229CA5B-3D7D-43EA-A517-B1E3DE1570DB}" v="971" dt="2021-11-10T09:28:12.904"/>
  </p1510:revLst>
</p1510:revInfo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hms, H.M. (Michel)" userId="f0b80a2c-ca6a-4850-9433-81e4d17ec5c1" providerId="ADAL" clId="{B229CA5B-3D7D-43EA-A517-B1E3DE1570DB}"/>
    <pc:docChg chg="custSel addSld modSld modMainMaster modHandout">
      <pc:chgData name="Bohms, H.M. (Michel)" userId="f0b80a2c-ca6a-4850-9433-81e4d17ec5c1" providerId="ADAL" clId="{B229CA5B-3D7D-43EA-A517-B1E3DE1570DB}" dt="2021-11-10T09:29:58.978" v="5927" actId="20577"/>
      <pc:docMkLst>
        <pc:docMk/>
      </pc:docMkLst>
      <pc:sldChg chg="modSp mod">
        <pc:chgData name="Bohms, H.M. (Michel)" userId="f0b80a2c-ca6a-4850-9433-81e4d17ec5c1" providerId="ADAL" clId="{B229CA5B-3D7D-43EA-A517-B1E3DE1570DB}" dt="2021-11-10T08:52:08.049" v="5228" actId="790"/>
        <pc:sldMkLst>
          <pc:docMk/>
          <pc:sldMk cId="3729091296" sldId="273"/>
        </pc:sldMkLst>
        <pc:spChg chg="mod">
          <ac:chgData name="Bohms, H.M. (Michel)" userId="f0b80a2c-ca6a-4850-9433-81e4d17ec5c1" providerId="ADAL" clId="{B229CA5B-3D7D-43EA-A517-B1E3DE1570DB}" dt="2021-11-10T08:52:08.049" v="5228" actId="790"/>
          <ac:spMkLst>
            <pc:docMk/>
            <pc:sldMk cId="3729091296" sldId="273"/>
            <ac:spMk id="20" creationId="{8C1168D6-9B25-4167-B88C-30B98ACCAFBC}"/>
          </ac:spMkLst>
        </pc:spChg>
        <pc:spChg chg="mod">
          <ac:chgData name="Bohms, H.M. (Michel)" userId="f0b80a2c-ca6a-4850-9433-81e4d17ec5c1" providerId="ADAL" clId="{B229CA5B-3D7D-43EA-A517-B1E3DE1570DB}" dt="2021-11-10T08:52:08.022" v="5212" actId="790"/>
          <ac:spMkLst>
            <pc:docMk/>
            <pc:sldMk cId="3729091296" sldId="273"/>
            <ac:spMk id="21" creationId="{6C94B16F-8535-4520-95DB-4C8EA218B1DB}"/>
          </ac:spMkLst>
        </pc:spChg>
        <pc:spChg chg="mod">
          <ac:chgData name="Bohms, H.M. (Michel)" userId="f0b80a2c-ca6a-4850-9433-81e4d17ec5c1" providerId="ADAL" clId="{B229CA5B-3D7D-43EA-A517-B1E3DE1570DB}" dt="2021-11-10T08:52:08.020" v="5211" actId="790"/>
          <ac:spMkLst>
            <pc:docMk/>
            <pc:sldMk cId="3729091296" sldId="273"/>
            <ac:spMk id="22" creationId="{0EC4A6EF-4D4E-4B21-A61B-D54012841BFB}"/>
          </ac:spMkLst>
        </pc:spChg>
        <pc:spChg chg="mod">
          <ac:chgData name="Bohms, H.M. (Michel)" userId="f0b80a2c-ca6a-4850-9433-81e4d17ec5c1" providerId="ADAL" clId="{B229CA5B-3D7D-43EA-A517-B1E3DE1570DB}" dt="2021-11-10T08:52:08.024" v="5213" actId="790"/>
          <ac:spMkLst>
            <pc:docMk/>
            <pc:sldMk cId="3729091296" sldId="273"/>
            <ac:spMk id="23" creationId="{521C2607-4FBB-4A3A-BD2E-87888BCD6040}"/>
          </ac:spMkLst>
        </pc:spChg>
        <pc:spChg chg="mod">
          <ac:chgData name="Bohms, H.M. (Michel)" userId="f0b80a2c-ca6a-4850-9433-81e4d17ec5c1" providerId="ADAL" clId="{B229CA5B-3D7D-43EA-A517-B1E3DE1570DB}" dt="2021-11-10T08:52:08.025" v="5214" actId="790"/>
          <ac:spMkLst>
            <pc:docMk/>
            <pc:sldMk cId="3729091296" sldId="273"/>
            <ac:spMk id="24" creationId="{E3D34D5E-A46C-464C-AFCC-B545CE050EB1}"/>
          </ac:spMkLst>
        </pc:spChg>
        <pc:spChg chg="mod">
          <ac:chgData name="Bohms, H.M. (Michel)" userId="f0b80a2c-ca6a-4850-9433-81e4d17ec5c1" providerId="ADAL" clId="{B229CA5B-3D7D-43EA-A517-B1E3DE1570DB}" dt="2021-11-10T08:52:08.027" v="5215" actId="790"/>
          <ac:spMkLst>
            <pc:docMk/>
            <pc:sldMk cId="3729091296" sldId="273"/>
            <ac:spMk id="25" creationId="{670ACD2F-4CAD-4D3C-97DB-A8A8A97C859E}"/>
          </ac:spMkLst>
        </pc:spChg>
        <pc:spChg chg="mod">
          <ac:chgData name="Bohms, H.M. (Michel)" userId="f0b80a2c-ca6a-4850-9433-81e4d17ec5c1" providerId="ADAL" clId="{B229CA5B-3D7D-43EA-A517-B1E3DE1570DB}" dt="2021-11-10T08:52:08.029" v="5216" actId="790"/>
          <ac:spMkLst>
            <pc:docMk/>
            <pc:sldMk cId="3729091296" sldId="273"/>
            <ac:spMk id="26" creationId="{027DA106-5CAC-4732-958D-9B4D3418C11E}"/>
          </ac:spMkLst>
        </pc:spChg>
        <pc:spChg chg="mod">
          <ac:chgData name="Bohms, H.M. (Michel)" userId="f0b80a2c-ca6a-4850-9433-81e4d17ec5c1" providerId="ADAL" clId="{B229CA5B-3D7D-43EA-A517-B1E3DE1570DB}" dt="2021-11-10T08:52:08.031" v="5217" actId="790"/>
          <ac:spMkLst>
            <pc:docMk/>
            <pc:sldMk cId="3729091296" sldId="273"/>
            <ac:spMk id="27" creationId="{4CCFC2F6-50A9-4FB6-B316-D0E8199E66A9}"/>
          </ac:spMkLst>
        </pc:spChg>
        <pc:spChg chg="mod">
          <ac:chgData name="Bohms, H.M. (Michel)" userId="f0b80a2c-ca6a-4850-9433-81e4d17ec5c1" providerId="ADAL" clId="{B229CA5B-3D7D-43EA-A517-B1E3DE1570DB}" dt="2021-11-10T08:52:08.032" v="5218" actId="790"/>
          <ac:spMkLst>
            <pc:docMk/>
            <pc:sldMk cId="3729091296" sldId="273"/>
            <ac:spMk id="28" creationId="{D773CAF6-B815-4797-9240-629EC2852976}"/>
          </ac:spMkLst>
        </pc:spChg>
        <pc:spChg chg="mod">
          <ac:chgData name="Bohms, H.M. (Michel)" userId="f0b80a2c-ca6a-4850-9433-81e4d17ec5c1" providerId="ADAL" clId="{B229CA5B-3D7D-43EA-A517-B1E3DE1570DB}" dt="2021-11-10T08:52:08.034" v="5219" actId="790"/>
          <ac:spMkLst>
            <pc:docMk/>
            <pc:sldMk cId="3729091296" sldId="273"/>
            <ac:spMk id="29" creationId="{76926F13-14DB-47C8-9F96-19912794A63E}"/>
          </ac:spMkLst>
        </pc:spChg>
        <pc:spChg chg="mod">
          <ac:chgData name="Bohms, H.M. (Michel)" userId="f0b80a2c-ca6a-4850-9433-81e4d17ec5c1" providerId="ADAL" clId="{B229CA5B-3D7D-43EA-A517-B1E3DE1570DB}" dt="2021-11-10T08:52:08.036" v="5220" actId="790"/>
          <ac:spMkLst>
            <pc:docMk/>
            <pc:sldMk cId="3729091296" sldId="273"/>
            <ac:spMk id="30" creationId="{FAF5B460-A118-4364-9D25-BA33CCAABE58}"/>
          </ac:spMkLst>
        </pc:spChg>
        <pc:spChg chg="mod">
          <ac:chgData name="Bohms, H.M. (Michel)" userId="f0b80a2c-ca6a-4850-9433-81e4d17ec5c1" providerId="ADAL" clId="{B229CA5B-3D7D-43EA-A517-B1E3DE1570DB}" dt="2021-11-10T08:52:08.037" v="5221" actId="790"/>
          <ac:spMkLst>
            <pc:docMk/>
            <pc:sldMk cId="3729091296" sldId="273"/>
            <ac:spMk id="31" creationId="{D329B355-9CD7-404C-B106-693CA1DA5566}"/>
          </ac:spMkLst>
        </pc:spChg>
        <pc:spChg chg="mod">
          <ac:chgData name="Bohms, H.M. (Michel)" userId="f0b80a2c-ca6a-4850-9433-81e4d17ec5c1" providerId="ADAL" clId="{B229CA5B-3D7D-43EA-A517-B1E3DE1570DB}" dt="2021-11-10T08:52:08.039" v="5222" actId="790"/>
          <ac:spMkLst>
            <pc:docMk/>
            <pc:sldMk cId="3729091296" sldId="273"/>
            <ac:spMk id="32" creationId="{C5DC829E-C25E-4BED-BC88-DC74806EA791}"/>
          </ac:spMkLst>
        </pc:spChg>
        <pc:spChg chg="mod">
          <ac:chgData name="Bohms, H.M. (Michel)" userId="f0b80a2c-ca6a-4850-9433-81e4d17ec5c1" providerId="ADAL" clId="{B229CA5B-3D7D-43EA-A517-B1E3DE1570DB}" dt="2021-11-10T08:52:08.041" v="5223" actId="790"/>
          <ac:spMkLst>
            <pc:docMk/>
            <pc:sldMk cId="3729091296" sldId="273"/>
            <ac:spMk id="33" creationId="{029FCC08-61C8-40CC-849C-391D03E7EE76}"/>
          </ac:spMkLst>
        </pc:spChg>
        <pc:spChg chg="mod">
          <ac:chgData name="Bohms, H.M. (Michel)" userId="f0b80a2c-ca6a-4850-9433-81e4d17ec5c1" providerId="ADAL" clId="{B229CA5B-3D7D-43EA-A517-B1E3DE1570DB}" dt="2021-11-10T08:52:08.042" v="5224" actId="790"/>
          <ac:spMkLst>
            <pc:docMk/>
            <pc:sldMk cId="3729091296" sldId="273"/>
            <ac:spMk id="34" creationId="{9DAE9E62-49AB-41E5-86D1-AA66747F800D}"/>
          </ac:spMkLst>
        </pc:spChg>
        <pc:spChg chg="mod">
          <ac:chgData name="Bohms, H.M. (Michel)" userId="f0b80a2c-ca6a-4850-9433-81e4d17ec5c1" providerId="ADAL" clId="{B229CA5B-3D7D-43EA-A517-B1E3DE1570DB}" dt="2021-11-10T08:52:08.044" v="5225" actId="790"/>
          <ac:spMkLst>
            <pc:docMk/>
            <pc:sldMk cId="3729091296" sldId="273"/>
            <ac:spMk id="35" creationId="{899B6820-7C7C-4721-A42E-078473920715}"/>
          </ac:spMkLst>
        </pc:spChg>
        <pc:spChg chg="mod">
          <ac:chgData name="Bohms, H.M. (Michel)" userId="f0b80a2c-ca6a-4850-9433-81e4d17ec5c1" providerId="ADAL" clId="{B229CA5B-3D7D-43EA-A517-B1E3DE1570DB}" dt="2021-11-10T08:52:08.046" v="5226" actId="790"/>
          <ac:spMkLst>
            <pc:docMk/>
            <pc:sldMk cId="3729091296" sldId="273"/>
            <ac:spMk id="36" creationId="{8111AD61-6DB8-4CA5-8893-E4A66A9650C0}"/>
          </ac:spMkLst>
        </pc:spChg>
        <pc:spChg chg="mod">
          <ac:chgData name="Bohms, H.M. (Michel)" userId="f0b80a2c-ca6a-4850-9433-81e4d17ec5c1" providerId="ADAL" clId="{B229CA5B-3D7D-43EA-A517-B1E3DE1570DB}" dt="2021-11-10T08:52:08.047" v="5227" actId="790"/>
          <ac:spMkLst>
            <pc:docMk/>
            <pc:sldMk cId="3729091296" sldId="273"/>
            <ac:spMk id="37" creationId="{AC396420-A048-462D-948D-F56832379BD6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933" v="5661" actId="790"/>
        <pc:sldMkLst>
          <pc:docMk/>
          <pc:sldMk cId="2514118789" sldId="280"/>
        </pc:sldMkLst>
        <pc:spChg chg="mod">
          <ac:chgData name="Bohms, H.M. (Michel)" userId="f0b80a2c-ca6a-4850-9433-81e4d17ec5c1" providerId="ADAL" clId="{B229CA5B-3D7D-43EA-A517-B1E3DE1570DB}" dt="2021-11-10T08:52:08.929" v="5659" actId="790"/>
          <ac:spMkLst>
            <pc:docMk/>
            <pc:sldMk cId="2514118789" sldId="280"/>
            <ac:spMk id="4" creationId="{7097BE07-6C89-4E26-9CB2-93BFE2FCE4C5}"/>
          </ac:spMkLst>
        </pc:spChg>
        <pc:spChg chg="mod">
          <ac:chgData name="Bohms, H.M. (Michel)" userId="f0b80a2c-ca6a-4850-9433-81e4d17ec5c1" providerId="ADAL" clId="{B229CA5B-3D7D-43EA-A517-B1E3DE1570DB}" dt="2021-11-10T08:52:08.927" v="5658" actId="790"/>
          <ac:spMkLst>
            <pc:docMk/>
            <pc:sldMk cId="2514118789" sldId="280"/>
            <ac:spMk id="8" creationId="{A6445ADF-17F4-443D-B46B-A6C5B27A17E6}"/>
          </ac:spMkLst>
        </pc:spChg>
        <pc:spChg chg="mod">
          <ac:chgData name="Bohms, H.M. (Michel)" userId="f0b80a2c-ca6a-4850-9433-81e4d17ec5c1" providerId="ADAL" clId="{B229CA5B-3D7D-43EA-A517-B1E3DE1570DB}" dt="2021-11-10T08:52:08.926" v="5657" actId="790"/>
          <ac:spMkLst>
            <pc:docMk/>
            <pc:sldMk cId="2514118789" sldId="280"/>
            <ac:spMk id="9" creationId="{30F6489D-4616-4ED3-9D08-81DF077F5CB7}"/>
          </ac:spMkLst>
        </pc:spChg>
        <pc:spChg chg="mod">
          <ac:chgData name="Bohms, H.M. (Michel)" userId="f0b80a2c-ca6a-4850-9433-81e4d17ec5c1" providerId="ADAL" clId="{B229CA5B-3D7D-43EA-A517-B1E3DE1570DB}" dt="2021-11-10T08:52:08.931" v="5660" actId="790"/>
          <ac:spMkLst>
            <pc:docMk/>
            <pc:sldMk cId="2514118789" sldId="280"/>
            <ac:spMk id="11" creationId="{30962C3A-90BE-43B0-AD78-8BA510E1ECCB}"/>
          </ac:spMkLst>
        </pc:spChg>
        <pc:spChg chg="mod">
          <ac:chgData name="Bohms, H.M. (Michel)" userId="f0b80a2c-ca6a-4850-9433-81e4d17ec5c1" providerId="ADAL" clId="{B229CA5B-3D7D-43EA-A517-B1E3DE1570DB}" dt="2021-11-10T08:52:08.933" v="5661" actId="790"/>
          <ac:spMkLst>
            <pc:docMk/>
            <pc:sldMk cId="2514118789" sldId="280"/>
            <ac:spMk id="12" creationId="{7FB6406C-EBDF-40C4-A048-3CF065CD2264}"/>
          </ac:spMkLst>
        </pc:spChg>
        <pc:spChg chg="mod">
          <ac:chgData name="Bohms, H.M. (Michel)" userId="f0b80a2c-ca6a-4850-9433-81e4d17ec5c1" providerId="ADAL" clId="{B229CA5B-3D7D-43EA-A517-B1E3DE1570DB}" dt="2021-11-10T08:52:08.924" v="5656" actId="20577"/>
          <ac:spMkLst>
            <pc:docMk/>
            <pc:sldMk cId="2514118789" sldId="280"/>
            <ac:spMk id="22" creationId="{01B7401A-A136-4FCB-A7D5-9337354EEFF0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21.335" v="5666" actId="14100"/>
        <pc:sldMkLst>
          <pc:docMk/>
          <pc:sldMk cId="1665842595" sldId="315"/>
        </pc:sldMkLst>
        <pc:spChg chg="mod">
          <ac:chgData name="Bohms, H.M. (Michel)" userId="f0b80a2c-ca6a-4850-9433-81e4d17ec5c1" providerId="ADAL" clId="{B229CA5B-3D7D-43EA-A517-B1E3DE1570DB}" dt="2021-11-10T08:52:08.938" v="5662" actId="20577"/>
          <ac:spMkLst>
            <pc:docMk/>
            <pc:sldMk cId="1665842595" sldId="315"/>
            <ac:spMk id="9" creationId="{74AA6272-A090-4EE2-BAD0-219741001EA9}"/>
          </ac:spMkLst>
        </pc:spChg>
        <pc:spChg chg="mod">
          <ac:chgData name="Bohms, H.M. (Michel)" userId="f0b80a2c-ca6a-4850-9433-81e4d17ec5c1" providerId="ADAL" clId="{B229CA5B-3D7D-43EA-A517-B1E3DE1570DB}" dt="2021-11-10T08:52:21.335" v="5666" actId="14100"/>
          <ac:spMkLst>
            <pc:docMk/>
            <pc:sldMk cId="1665842595" sldId="315"/>
            <ac:spMk id="10" creationId="{C03134B1-8D38-432E-B8ED-E28D3DFE92DC}"/>
          </ac:spMkLst>
        </pc:spChg>
        <pc:spChg chg="mod">
          <ac:chgData name="Bohms, H.M. (Michel)" userId="f0b80a2c-ca6a-4850-9433-81e4d17ec5c1" providerId="ADAL" clId="{B229CA5B-3D7D-43EA-A517-B1E3DE1570DB}" dt="2021-11-10T08:52:08.007" v="5206" actId="790"/>
          <ac:spMkLst>
            <pc:docMk/>
            <pc:sldMk cId="1665842595" sldId="315"/>
            <ac:spMk id="12" creationId="{0B51D47C-FF88-4054-B104-1CA3F092B15F}"/>
          </ac:spMkLst>
        </pc:spChg>
        <pc:spChg chg="mod">
          <ac:chgData name="Bohms, H.M. (Michel)" userId="f0b80a2c-ca6a-4850-9433-81e4d17ec5c1" providerId="ADAL" clId="{B229CA5B-3D7D-43EA-A517-B1E3DE1570DB}" dt="2021-11-10T08:52:08.005" v="5205" actId="790"/>
          <ac:spMkLst>
            <pc:docMk/>
            <pc:sldMk cId="1665842595" sldId="315"/>
            <ac:spMk id="13" creationId="{7C644337-DED4-472B-AF8B-84EFB50438E7}"/>
          </ac:spMkLst>
        </pc:spChg>
        <pc:spChg chg="mod">
          <ac:chgData name="Bohms, H.M. (Michel)" userId="f0b80a2c-ca6a-4850-9433-81e4d17ec5c1" providerId="ADAL" clId="{B229CA5B-3D7D-43EA-A517-B1E3DE1570DB}" dt="2021-11-10T08:52:08.011" v="5208" actId="790"/>
          <ac:spMkLst>
            <pc:docMk/>
            <pc:sldMk cId="1665842595" sldId="315"/>
            <ac:spMk id="14" creationId="{ED33C181-A18D-4F44-8650-EFEBE059CA07}"/>
          </ac:spMkLst>
        </pc:spChg>
        <pc:spChg chg="mod">
          <ac:chgData name="Bohms, H.M. (Michel)" userId="f0b80a2c-ca6a-4850-9433-81e4d17ec5c1" providerId="ADAL" clId="{B229CA5B-3D7D-43EA-A517-B1E3DE1570DB}" dt="2021-11-10T08:52:08.009" v="5207" actId="790"/>
          <ac:spMkLst>
            <pc:docMk/>
            <pc:sldMk cId="1665842595" sldId="315"/>
            <ac:spMk id="15" creationId="{3E0819AB-5580-4310-8A6A-2A50D4A35407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241" v="5319" actId="790"/>
        <pc:sldMkLst>
          <pc:docMk/>
          <pc:sldMk cId="530762551" sldId="324"/>
        </pc:sldMkLst>
        <pc:spChg chg="mod">
          <ac:chgData name="Bohms, H.M. (Michel)" userId="f0b80a2c-ca6a-4850-9433-81e4d17ec5c1" providerId="ADAL" clId="{B229CA5B-3D7D-43EA-A517-B1E3DE1570DB}" dt="2021-11-10T08:52:08.220" v="5311" actId="790"/>
          <ac:spMkLst>
            <pc:docMk/>
            <pc:sldMk cId="530762551" sldId="324"/>
            <ac:spMk id="4" creationId="{13647A74-0800-424B-B48F-CC09A9C5CDB9}"/>
          </ac:spMkLst>
        </pc:spChg>
        <pc:spChg chg="mod">
          <ac:chgData name="Bohms, H.M. (Michel)" userId="f0b80a2c-ca6a-4850-9433-81e4d17ec5c1" providerId="ADAL" clId="{B229CA5B-3D7D-43EA-A517-B1E3DE1570DB}" dt="2021-11-10T08:52:08.222" v="5312" actId="790"/>
          <ac:spMkLst>
            <pc:docMk/>
            <pc:sldMk cId="530762551" sldId="324"/>
            <ac:spMk id="5" creationId="{EC5898B5-3752-489A-BC52-500B674E7881}"/>
          </ac:spMkLst>
        </pc:spChg>
        <pc:spChg chg="mod">
          <ac:chgData name="Bohms, H.M. (Michel)" userId="f0b80a2c-ca6a-4850-9433-81e4d17ec5c1" providerId="ADAL" clId="{B229CA5B-3D7D-43EA-A517-B1E3DE1570DB}" dt="2021-11-10T08:52:08.225" v="5313" actId="790"/>
          <ac:spMkLst>
            <pc:docMk/>
            <pc:sldMk cId="530762551" sldId="324"/>
            <ac:spMk id="7" creationId="{2C1755FA-49D8-4F09-BC14-6F2081AD782C}"/>
          </ac:spMkLst>
        </pc:spChg>
        <pc:spChg chg="mod">
          <ac:chgData name="Bohms, H.M. (Michel)" userId="f0b80a2c-ca6a-4850-9433-81e4d17ec5c1" providerId="ADAL" clId="{B229CA5B-3D7D-43EA-A517-B1E3DE1570DB}" dt="2021-11-10T08:52:08.232" v="5316" actId="20577"/>
          <ac:spMkLst>
            <pc:docMk/>
            <pc:sldMk cId="530762551" sldId="324"/>
            <ac:spMk id="10" creationId="{ADF7414D-01B5-4B1C-8BC2-D6513DC9B962}"/>
          </ac:spMkLst>
        </pc:spChg>
        <pc:spChg chg="mod">
          <ac:chgData name="Bohms, H.M. (Michel)" userId="f0b80a2c-ca6a-4850-9433-81e4d17ec5c1" providerId="ADAL" clId="{B229CA5B-3D7D-43EA-A517-B1E3DE1570DB}" dt="2021-11-10T08:52:08.235" v="5317" actId="790"/>
          <ac:spMkLst>
            <pc:docMk/>
            <pc:sldMk cId="530762551" sldId="324"/>
            <ac:spMk id="11" creationId="{D0D7802E-0715-4E57-8743-F94E666F6E5C}"/>
          </ac:spMkLst>
        </pc:spChg>
        <pc:spChg chg="mod">
          <ac:chgData name="Bohms, H.M. (Michel)" userId="f0b80a2c-ca6a-4850-9433-81e4d17ec5c1" providerId="ADAL" clId="{B229CA5B-3D7D-43EA-A517-B1E3DE1570DB}" dt="2021-11-10T08:52:08.237" v="5318" actId="790"/>
          <ac:spMkLst>
            <pc:docMk/>
            <pc:sldMk cId="530762551" sldId="324"/>
            <ac:spMk id="12" creationId="{9C12972C-A438-4150-8897-729C0EA3AF25}"/>
          </ac:spMkLst>
        </pc:spChg>
        <pc:spChg chg="mod">
          <ac:chgData name="Bohms, H.M. (Michel)" userId="f0b80a2c-ca6a-4850-9433-81e4d17ec5c1" providerId="ADAL" clId="{B229CA5B-3D7D-43EA-A517-B1E3DE1570DB}" dt="2021-11-10T08:52:08.241" v="5319" actId="790"/>
          <ac:spMkLst>
            <pc:docMk/>
            <pc:sldMk cId="530762551" sldId="324"/>
            <ac:spMk id="15" creationId="{1E3FD05B-4ECC-4CCE-BE89-AB48BC4B1963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806" v="5603" actId="790"/>
        <pc:sldMkLst>
          <pc:docMk/>
          <pc:sldMk cId="3875054156" sldId="328"/>
        </pc:sldMkLst>
        <pc:spChg chg="mod">
          <ac:chgData name="Bohms, H.M. (Michel)" userId="f0b80a2c-ca6a-4850-9433-81e4d17ec5c1" providerId="ADAL" clId="{B229CA5B-3D7D-43EA-A517-B1E3DE1570DB}" dt="2021-11-10T08:52:08.787" v="5594" actId="790"/>
          <ac:spMkLst>
            <pc:docMk/>
            <pc:sldMk cId="3875054156" sldId="328"/>
            <ac:spMk id="2" creationId="{AD8B6FCA-23C3-40DC-8649-61F80BE0B56A}"/>
          </ac:spMkLst>
        </pc:spChg>
        <pc:spChg chg="mod">
          <ac:chgData name="Bohms, H.M. (Michel)" userId="f0b80a2c-ca6a-4850-9433-81e4d17ec5c1" providerId="ADAL" clId="{B229CA5B-3D7D-43EA-A517-B1E3DE1570DB}" dt="2021-11-10T08:52:08.789" v="5595" actId="790"/>
          <ac:spMkLst>
            <pc:docMk/>
            <pc:sldMk cId="3875054156" sldId="328"/>
            <ac:spMk id="3" creationId="{058CA97F-E806-4780-8CDF-91F5C4061BEB}"/>
          </ac:spMkLst>
        </pc:spChg>
        <pc:spChg chg="mod">
          <ac:chgData name="Bohms, H.M. (Michel)" userId="f0b80a2c-ca6a-4850-9433-81e4d17ec5c1" providerId="ADAL" clId="{B229CA5B-3D7D-43EA-A517-B1E3DE1570DB}" dt="2021-11-10T08:52:08.795" v="5598" actId="790"/>
          <ac:spMkLst>
            <pc:docMk/>
            <pc:sldMk cId="3875054156" sldId="328"/>
            <ac:spMk id="4" creationId="{632540CB-2987-4D12-83C6-0F5B4101C358}"/>
          </ac:spMkLst>
        </pc:spChg>
        <pc:spChg chg="mod">
          <ac:chgData name="Bohms, H.M. (Michel)" userId="f0b80a2c-ca6a-4850-9433-81e4d17ec5c1" providerId="ADAL" clId="{B229CA5B-3D7D-43EA-A517-B1E3DE1570DB}" dt="2021-11-10T08:52:08.800" v="5601" actId="20577"/>
          <ac:spMkLst>
            <pc:docMk/>
            <pc:sldMk cId="3875054156" sldId="328"/>
            <ac:spMk id="5" creationId="{F3FC3D87-630B-4CCD-9C47-13EB99DF37EE}"/>
          </ac:spMkLst>
        </pc:spChg>
        <pc:spChg chg="mod">
          <ac:chgData name="Bohms, H.M. (Michel)" userId="f0b80a2c-ca6a-4850-9433-81e4d17ec5c1" providerId="ADAL" clId="{B229CA5B-3D7D-43EA-A517-B1E3DE1570DB}" dt="2021-11-10T08:52:08.802" v="5602" actId="790"/>
          <ac:spMkLst>
            <pc:docMk/>
            <pc:sldMk cId="3875054156" sldId="328"/>
            <ac:spMk id="6" creationId="{52CFCFB3-C654-4D20-B85C-A98B2C972B11}"/>
          </ac:spMkLst>
        </pc:spChg>
        <pc:spChg chg="mod">
          <ac:chgData name="Bohms, H.M. (Michel)" userId="f0b80a2c-ca6a-4850-9433-81e4d17ec5c1" providerId="ADAL" clId="{B229CA5B-3D7D-43EA-A517-B1E3DE1570DB}" dt="2021-11-10T08:52:08.806" v="5603" actId="790"/>
          <ac:spMkLst>
            <pc:docMk/>
            <pc:sldMk cId="3875054156" sldId="328"/>
            <ac:spMk id="8" creationId="{B84D82B8-D98B-42C9-9C9F-D756D11102A0}"/>
          </ac:spMkLst>
        </pc:spChg>
        <pc:spChg chg="mod">
          <ac:chgData name="Bohms, H.M. (Michel)" userId="f0b80a2c-ca6a-4850-9433-81e4d17ec5c1" providerId="ADAL" clId="{B229CA5B-3D7D-43EA-A517-B1E3DE1570DB}" dt="2021-11-10T08:52:08.791" v="5596" actId="790"/>
          <ac:spMkLst>
            <pc:docMk/>
            <pc:sldMk cId="3875054156" sldId="328"/>
            <ac:spMk id="22" creationId="{5BC0BF9A-A533-4AC4-ABEF-87F4576D99C8}"/>
          </ac:spMkLst>
        </pc:spChg>
        <pc:spChg chg="mod">
          <ac:chgData name="Bohms, H.M. (Michel)" userId="f0b80a2c-ca6a-4850-9433-81e4d17ec5c1" providerId="ADAL" clId="{B229CA5B-3D7D-43EA-A517-B1E3DE1570DB}" dt="2021-11-10T08:52:08.793" v="5597" actId="790"/>
          <ac:spMkLst>
            <pc:docMk/>
            <pc:sldMk cId="3875054156" sldId="328"/>
            <ac:spMk id="25" creationId="{DC885851-8532-4D95-B6A5-4A90BC72AE25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140" v="5274" actId="20577"/>
        <pc:sldMkLst>
          <pc:docMk/>
          <pc:sldMk cId="3372405491" sldId="463"/>
        </pc:sldMkLst>
        <pc:spChg chg="mod">
          <ac:chgData name="Bohms, H.M. (Michel)" userId="f0b80a2c-ca6a-4850-9433-81e4d17ec5c1" providerId="ADAL" clId="{B229CA5B-3D7D-43EA-A517-B1E3DE1570DB}" dt="2021-11-10T08:52:08.105" v="5257" actId="790"/>
          <ac:spMkLst>
            <pc:docMk/>
            <pc:sldMk cId="3372405491" sldId="463"/>
            <ac:spMk id="3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40" v="5274" actId="20577"/>
          <ac:spMkLst>
            <pc:docMk/>
            <pc:sldMk cId="3372405491" sldId="463"/>
            <ac:spMk id="4" creationId="{36C6A188-93FD-4B63-B218-18A57FB123EE}"/>
          </ac:spMkLst>
        </pc:spChg>
        <pc:spChg chg="mod">
          <ac:chgData name="Bohms, H.M. (Michel)" userId="f0b80a2c-ca6a-4850-9433-81e4d17ec5c1" providerId="ADAL" clId="{B229CA5B-3D7D-43EA-A517-B1E3DE1570DB}" dt="2021-11-10T08:52:08.102" v="5256" actId="790"/>
          <ac:spMkLst>
            <pc:docMk/>
            <pc:sldMk cId="3372405491" sldId="463"/>
            <ac:spMk id="6" creationId="{A43466FF-302A-4778-AE8F-0B7A78427F6C}"/>
          </ac:spMkLst>
        </pc:spChg>
        <pc:spChg chg="mod">
          <ac:chgData name="Bohms, H.M. (Michel)" userId="f0b80a2c-ca6a-4850-9433-81e4d17ec5c1" providerId="ADAL" clId="{B229CA5B-3D7D-43EA-A517-B1E3DE1570DB}" dt="2021-11-10T08:52:08.100" v="5255" actId="20577"/>
          <ac:spMkLst>
            <pc:docMk/>
            <pc:sldMk cId="3372405491" sldId="463"/>
            <ac:spMk id="7" creationId="{8B5FABAB-DF8B-4428-9903-03B440B62496}"/>
          </ac:spMkLst>
        </pc:spChg>
        <pc:spChg chg="mod">
          <ac:chgData name="Bohms, H.M. (Michel)" userId="f0b80a2c-ca6a-4850-9433-81e4d17ec5c1" providerId="ADAL" clId="{B229CA5B-3D7D-43EA-A517-B1E3DE1570DB}" dt="2021-11-10T08:52:08.128" v="5269" actId="790"/>
          <ac:spMkLst>
            <pc:docMk/>
            <pc:sldMk cId="3372405491" sldId="463"/>
            <ac:spMk id="9" creationId="{6770F953-D123-4D55-89F2-E7863A9AD2CC}"/>
          </ac:spMkLst>
        </pc:spChg>
        <pc:spChg chg="mod">
          <ac:chgData name="Bohms, H.M. (Michel)" userId="f0b80a2c-ca6a-4850-9433-81e4d17ec5c1" providerId="ADAL" clId="{B229CA5B-3D7D-43EA-A517-B1E3DE1570DB}" dt="2021-11-10T08:52:08.131" v="5270" actId="790"/>
          <ac:spMkLst>
            <pc:docMk/>
            <pc:sldMk cId="3372405491" sldId="463"/>
            <ac:spMk id="10" creationId="{30665620-6E06-4961-9E73-EB3E6BC5A3CF}"/>
          </ac:spMkLst>
        </pc:spChg>
        <pc:spChg chg="mod">
          <ac:chgData name="Bohms, H.M. (Michel)" userId="f0b80a2c-ca6a-4850-9433-81e4d17ec5c1" providerId="ADAL" clId="{B229CA5B-3D7D-43EA-A517-B1E3DE1570DB}" dt="2021-11-10T08:52:08.107" v="5258" actId="790"/>
          <ac:spMkLst>
            <pc:docMk/>
            <pc:sldMk cId="3372405491" sldId="463"/>
            <ac:spMk id="16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08" v="5259" actId="790"/>
          <ac:spMkLst>
            <pc:docMk/>
            <pc:sldMk cId="3372405491" sldId="463"/>
            <ac:spMk id="17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10" v="5260" actId="790"/>
          <ac:spMkLst>
            <pc:docMk/>
            <pc:sldMk cId="3372405491" sldId="463"/>
            <ac:spMk id="18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12" v="5261" actId="790"/>
          <ac:spMkLst>
            <pc:docMk/>
            <pc:sldMk cId="3372405491" sldId="463"/>
            <ac:spMk id="19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14" v="5262" actId="790"/>
          <ac:spMkLst>
            <pc:docMk/>
            <pc:sldMk cId="3372405491" sldId="463"/>
            <ac:spMk id="20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8.126" v="5268" actId="20577"/>
          <ac:spMkLst>
            <pc:docMk/>
            <pc:sldMk cId="3372405491" sldId="463"/>
            <ac:spMk id="21" creationId="{96688D61-2F2A-4809-A593-8577CEF45DA4}"/>
          </ac:spMkLst>
        </pc:spChg>
        <pc:spChg chg="mod">
          <ac:chgData name="Bohms, H.M. (Michel)" userId="f0b80a2c-ca6a-4850-9433-81e4d17ec5c1" providerId="ADAL" clId="{B229CA5B-3D7D-43EA-A517-B1E3DE1570DB}" dt="2021-11-10T08:52:08.133" v="5271" actId="790"/>
          <ac:spMkLst>
            <pc:docMk/>
            <pc:sldMk cId="3372405491" sldId="463"/>
            <ac:spMk id="22" creationId="{5616B84E-2B53-46B6-9CAB-B235933C8CC9}"/>
          </ac:spMkLst>
        </pc:spChg>
        <pc:spChg chg="mod">
          <ac:chgData name="Bohms, H.M. (Michel)" userId="f0b80a2c-ca6a-4850-9433-81e4d17ec5c1" providerId="ADAL" clId="{B229CA5B-3D7D-43EA-A517-B1E3DE1570DB}" dt="2021-11-10T08:52:08.120" v="5265" actId="20577"/>
          <ac:spMkLst>
            <pc:docMk/>
            <pc:sldMk cId="3372405491" sldId="463"/>
            <ac:spMk id="27" creationId="{00000000-0000-0000-0000-000000000000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174" v="5291" actId="790"/>
        <pc:sldMkLst>
          <pc:docMk/>
          <pc:sldMk cId="2980048325" sldId="464"/>
        </pc:sldMkLst>
        <pc:spChg chg="mod">
          <ac:chgData name="Bohms, H.M. (Michel)" userId="f0b80a2c-ca6a-4850-9433-81e4d17ec5c1" providerId="ADAL" clId="{B229CA5B-3D7D-43EA-A517-B1E3DE1570DB}" dt="2021-11-10T08:52:08.146" v="5277" actId="20577"/>
          <ac:spMkLst>
            <pc:docMk/>
            <pc:sldMk cId="2980048325" sldId="464"/>
            <ac:spMk id="3" creationId="{C3C8A163-B570-46C6-BFF1-E1376B1F70CC}"/>
          </ac:spMkLst>
        </pc:spChg>
        <pc:spChg chg="mod">
          <ac:chgData name="Bohms, H.M. (Michel)" userId="f0b80a2c-ca6a-4850-9433-81e4d17ec5c1" providerId="ADAL" clId="{B229CA5B-3D7D-43EA-A517-B1E3DE1570DB}" dt="2021-11-10T08:52:08.148" v="5278" actId="790"/>
          <ac:spMkLst>
            <pc:docMk/>
            <pc:sldMk cId="2980048325" sldId="464"/>
            <ac:spMk id="4" creationId="{B3FC6553-2178-448F-8B54-9DB4E4C734CF}"/>
          </ac:spMkLst>
        </pc:spChg>
        <pc:spChg chg="mod">
          <ac:chgData name="Bohms, H.M. (Michel)" userId="f0b80a2c-ca6a-4850-9433-81e4d17ec5c1" providerId="ADAL" clId="{B229CA5B-3D7D-43EA-A517-B1E3DE1570DB}" dt="2021-11-10T08:52:08.150" v="5279" actId="790"/>
          <ac:spMkLst>
            <pc:docMk/>
            <pc:sldMk cId="2980048325" sldId="464"/>
            <ac:spMk id="5" creationId="{5B472257-72B2-49E1-8F2E-58BB1100F190}"/>
          </ac:spMkLst>
        </pc:spChg>
        <pc:spChg chg="mod">
          <ac:chgData name="Bohms, H.M. (Michel)" userId="f0b80a2c-ca6a-4850-9433-81e4d17ec5c1" providerId="ADAL" clId="{B229CA5B-3D7D-43EA-A517-B1E3DE1570DB}" dt="2021-11-10T08:52:08.152" v="5280" actId="790"/>
          <ac:spMkLst>
            <pc:docMk/>
            <pc:sldMk cId="2980048325" sldId="464"/>
            <ac:spMk id="6" creationId="{04810CF7-8C4F-443D-A2F9-51016F59FF44}"/>
          </ac:spMkLst>
        </pc:spChg>
        <pc:spChg chg="mod">
          <ac:chgData name="Bohms, H.M. (Michel)" userId="f0b80a2c-ca6a-4850-9433-81e4d17ec5c1" providerId="ADAL" clId="{B229CA5B-3D7D-43EA-A517-B1E3DE1570DB}" dt="2021-11-10T08:52:08.154" v="5281" actId="790"/>
          <ac:spMkLst>
            <pc:docMk/>
            <pc:sldMk cId="2980048325" sldId="464"/>
            <ac:spMk id="7" creationId="{5E40F476-3EE8-42EE-8762-F49F76BBE449}"/>
          </ac:spMkLst>
        </pc:spChg>
        <pc:spChg chg="mod">
          <ac:chgData name="Bohms, H.M. (Michel)" userId="f0b80a2c-ca6a-4850-9433-81e4d17ec5c1" providerId="ADAL" clId="{B229CA5B-3D7D-43EA-A517-B1E3DE1570DB}" dt="2021-11-10T08:52:08.161" v="5284" actId="20577"/>
          <ac:spMkLst>
            <pc:docMk/>
            <pc:sldMk cId="2980048325" sldId="464"/>
            <ac:spMk id="11" creationId="{7FF72DDF-F878-4FDE-90DB-7511C8EEE6C4}"/>
          </ac:spMkLst>
        </pc:spChg>
        <pc:spChg chg="mod">
          <ac:chgData name="Bohms, H.M. (Michel)" userId="f0b80a2c-ca6a-4850-9433-81e4d17ec5c1" providerId="ADAL" clId="{B229CA5B-3D7D-43EA-A517-B1E3DE1570DB}" dt="2021-11-10T08:52:08.167" v="5287" actId="20577"/>
          <ac:spMkLst>
            <pc:docMk/>
            <pc:sldMk cId="2980048325" sldId="464"/>
            <ac:spMk id="12" creationId="{8295DAF6-0963-4D63-89EF-D0071813C533}"/>
          </ac:spMkLst>
        </pc:spChg>
        <pc:spChg chg="mod">
          <ac:chgData name="Bohms, H.M. (Michel)" userId="f0b80a2c-ca6a-4850-9433-81e4d17ec5c1" providerId="ADAL" clId="{B229CA5B-3D7D-43EA-A517-B1E3DE1570DB}" dt="2021-11-10T08:52:08.173" v="5290" actId="20577"/>
          <ac:spMkLst>
            <pc:docMk/>
            <pc:sldMk cId="2980048325" sldId="464"/>
            <ac:spMk id="14" creationId="{BD1BE014-8B68-47C6-8D7A-A543A03E37BC}"/>
          </ac:spMkLst>
        </pc:spChg>
        <pc:spChg chg="mod">
          <ac:chgData name="Bohms, H.M. (Michel)" userId="f0b80a2c-ca6a-4850-9433-81e4d17ec5c1" providerId="ADAL" clId="{B229CA5B-3D7D-43EA-A517-B1E3DE1570DB}" dt="2021-11-10T08:52:08.174" v="5291" actId="790"/>
          <ac:spMkLst>
            <pc:docMk/>
            <pc:sldMk cId="2980048325" sldId="464"/>
            <ac:spMk id="15" creationId="{520A1B63-D8B8-4E30-9DA0-29D7E7C68032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094" v="5252" actId="790"/>
        <pc:sldMkLst>
          <pc:docMk/>
          <pc:sldMk cId="4197096764" sldId="465"/>
        </pc:sldMkLst>
        <pc:spChg chg="mod">
          <ac:chgData name="Bohms, H.M. (Michel)" userId="f0b80a2c-ca6a-4850-9433-81e4d17ec5c1" providerId="ADAL" clId="{B229CA5B-3D7D-43EA-A517-B1E3DE1570DB}" dt="2021-11-10T08:52:08.058" v="5233" actId="790"/>
          <ac:spMkLst>
            <pc:docMk/>
            <pc:sldMk cId="4197096764" sldId="465"/>
            <ac:spMk id="19" creationId="{E9396711-EF15-45B6-8805-0FDF0DA36717}"/>
          </ac:spMkLst>
        </pc:spChg>
        <pc:spChg chg="mod">
          <ac:chgData name="Bohms, H.M. (Michel)" userId="f0b80a2c-ca6a-4850-9433-81e4d17ec5c1" providerId="ADAL" clId="{B229CA5B-3D7D-43EA-A517-B1E3DE1570DB}" dt="2021-11-10T08:52:08.056" v="5232" actId="790"/>
          <ac:spMkLst>
            <pc:docMk/>
            <pc:sldMk cId="4197096764" sldId="465"/>
            <ac:spMk id="22" creationId="{150E3E9F-A531-4BBB-81A9-69829B012CD3}"/>
          </ac:spMkLst>
        </pc:spChg>
        <pc:spChg chg="mod">
          <ac:chgData name="Bohms, H.M. (Michel)" userId="f0b80a2c-ca6a-4850-9433-81e4d17ec5c1" providerId="ADAL" clId="{B229CA5B-3D7D-43EA-A517-B1E3DE1570DB}" dt="2021-11-10T08:52:08.055" v="5231" actId="20577"/>
          <ac:spMkLst>
            <pc:docMk/>
            <pc:sldMk cId="4197096764" sldId="465"/>
            <ac:spMk id="25" creationId="{057892A3-99D3-4168-87C0-23AD55F871B3}"/>
          </ac:spMkLst>
        </pc:spChg>
        <pc:spChg chg="mod">
          <ac:chgData name="Bohms, H.M. (Michel)" userId="f0b80a2c-ca6a-4850-9433-81e4d17ec5c1" providerId="ADAL" clId="{B229CA5B-3D7D-43EA-A517-B1E3DE1570DB}" dt="2021-11-10T08:52:08.060" v="5234" actId="790"/>
          <ac:spMkLst>
            <pc:docMk/>
            <pc:sldMk cId="4197096764" sldId="465"/>
            <ac:spMk id="27" creationId="{EF619F20-D12B-46CC-AABA-4E350F2C20BA}"/>
          </ac:spMkLst>
        </pc:spChg>
        <pc:spChg chg="mod">
          <ac:chgData name="Bohms, H.M. (Michel)" userId="f0b80a2c-ca6a-4850-9433-81e4d17ec5c1" providerId="ADAL" clId="{B229CA5B-3D7D-43EA-A517-B1E3DE1570DB}" dt="2021-11-10T08:52:08.062" v="5235" actId="790"/>
          <ac:spMkLst>
            <pc:docMk/>
            <pc:sldMk cId="4197096764" sldId="465"/>
            <ac:spMk id="28" creationId="{7AFF9B91-6354-4407-94FA-D7AB0837AE93}"/>
          </ac:spMkLst>
        </pc:spChg>
        <pc:spChg chg="mod">
          <ac:chgData name="Bohms, H.M. (Michel)" userId="f0b80a2c-ca6a-4850-9433-81e4d17ec5c1" providerId="ADAL" clId="{B229CA5B-3D7D-43EA-A517-B1E3DE1570DB}" dt="2021-11-10T08:52:08.063" v="5236" actId="790"/>
          <ac:spMkLst>
            <pc:docMk/>
            <pc:sldMk cId="4197096764" sldId="465"/>
            <ac:spMk id="29" creationId="{68CE1A52-73D9-4F2B-A906-FEF3FF183358}"/>
          </ac:spMkLst>
        </pc:spChg>
        <pc:spChg chg="mod">
          <ac:chgData name="Bohms, H.M. (Michel)" userId="f0b80a2c-ca6a-4850-9433-81e4d17ec5c1" providerId="ADAL" clId="{B229CA5B-3D7D-43EA-A517-B1E3DE1570DB}" dt="2021-11-10T08:52:08.065" v="5237" actId="790"/>
          <ac:spMkLst>
            <pc:docMk/>
            <pc:sldMk cId="4197096764" sldId="465"/>
            <ac:spMk id="30" creationId="{251AC079-2CF8-4E4B-9EED-6D818C77AD68}"/>
          </ac:spMkLst>
        </pc:spChg>
        <pc:spChg chg="mod">
          <ac:chgData name="Bohms, H.M. (Michel)" userId="f0b80a2c-ca6a-4850-9433-81e4d17ec5c1" providerId="ADAL" clId="{B229CA5B-3D7D-43EA-A517-B1E3DE1570DB}" dt="2021-11-10T08:52:08.067" v="5238" actId="790"/>
          <ac:spMkLst>
            <pc:docMk/>
            <pc:sldMk cId="4197096764" sldId="465"/>
            <ac:spMk id="31" creationId="{3D32E081-9526-4691-BD34-35A15A308904}"/>
          </ac:spMkLst>
        </pc:spChg>
        <pc:spChg chg="mod">
          <ac:chgData name="Bohms, H.M. (Michel)" userId="f0b80a2c-ca6a-4850-9433-81e4d17ec5c1" providerId="ADAL" clId="{B229CA5B-3D7D-43EA-A517-B1E3DE1570DB}" dt="2021-11-10T08:52:08.069" v="5239" actId="790"/>
          <ac:spMkLst>
            <pc:docMk/>
            <pc:sldMk cId="4197096764" sldId="465"/>
            <ac:spMk id="32" creationId="{64318851-8E6A-47DE-BAF9-39D5BBE63788}"/>
          </ac:spMkLst>
        </pc:spChg>
        <pc:spChg chg="mod">
          <ac:chgData name="Bohms, H.M. (Michel)" userId="f0b80a2c-ca6a-4850-9433-81e4d17ec5c1" providerId="ADAL" clId="{B229CA5B-3D7D-43EA-A517-B1E3DE1570DB}" dt="2021-11-10T08:52:08.071" v="5240" actId="790"/>
          <ac:spMkLst>
            <pc:docMk/>
            <pc:sldMk cId="4197096764" sldId="465"/>
            <ac:spMk id="33" creationId="{5D77E00A-8987-4E2D-9C4B-2099FFD5EBCA}"/>
          </ac:spMkLst>
        </pc:spChg>
        <pc:spChg chg="mod">
          <ac:chgData name="Bohms, H.M. (Michel)" userId="f0b80a2c-ca6a-4850-9433-81e4d17ec5c1" providerId="ADAL" clId="{B229CA5B-3D7D-43EA-A517-B1E3DE1570DB}" dt="2021-11-10T08:52:08.073" v="5241" actId="790"/>
          <ac:spMkLst>
            <pc:docMk/>
            <pc:sldMk cId="4197096764" sldId="465"/>
            <ac:spMk id="34" creationId="{5EB56AB4-C716-41CE-8593-3D509139D65C}"/>
          </ac:spMkLst>
        </pc:spChg>
        <pc:spChg chg="mod">
          <ac:chgData name="Bohms, H.M. (Michel)" userId="f0b80a2c-ca6a-4850-9433-81e4d17ec5c1" providerId="ADAL" clId="{B229CA5B-3D7D-43EA-A517-B1E3DE1570DB}" dt="2021-11-10T08:52:08.074" v="5242" actId="790"/>
          <ac:spMkLst>
            <pc:docMk/>
            <pc:sldMk cId="4197096764" sldId="465"/>
            <ac:spMk id="35" creationId="{B5099221-05E3-48B0-87F9-3857E13B1EFF}"/>
          </ac:spMkLst>
        </pc:spChg>
        <pc:spChg chg="mod">
          <ac:chgData name="Bohms, H.M. (Michel)" userId="f0b80a2c-ca6a-4850-9433-81e4d17ec5c1" providerId="ADAL" clId="{B229CA5B-3D7D-43EA-A517-B1E3DE1570DB}" dt="2021-11-10T08:52:08.076" v="5243" actId="790"/>
          <ac:spMkLst>
            <pc:docMk/>
            <pc:sldMk cId="4197096764" sldId="465"/>
            <ac:spMk id="36" creationId="{D376C316-C22C-4172-9429-20A01E641261}"/>
          </ac:spMkLst>
        </pc:spChg>
        <pc:spChg chg="mod">
          <ac:chgData name="Bohms, H.M. (Michel)" userId="f0b80a2c-ca6a-4850-9433-81e4d17ec5c1" providerId="ADAL" clId="{B229CA5B-3D7D-43EA-A517-B1E3DE1570DB}" dt="2021-11-10T08:52:08.078" v="5244" actId="790"/>
          <ac:spMkLst>
            <pc:docMk/>
            <pc:sldMk cId="4197096764" sldId="465"/>
            <ac:spMk id="37" creationId="{9D9578FB-46FF-42E2-80EB-AD0F7AF0B631}"/>
          </ac:spMkLst>
        </pc:spChg>
        <pc:spChg chg="mod">
          <ac:chgData name="Bohms, H.M. (Michel)" userId="f0b80a2c-ca6a-4850-9433-81e4d17ec5c1" providerId="ADAL" clId="{B229CA5B-3D7D-43EA-A517-B1E3DE1570DB}" dt="2021-11-10T08:52:08.080" v="5245" actId="790"/>
          <ac:spMkLst>
            <pc:docMk/>
            <pc:sldMk cId="4197096764" sldId="465"/>
            <ac:spMk id="38" creationId="{BD97B941-25D2-43F0-B2D6-06624210ED03}"/>
          </ac:spMkLst>
        </pc:spChg>
        <pc:spChg chg="mod">
          <ac:chgData name="Bohms, H.M. (Michel)" userId="f0b80a2c-ca6a-4850-9433-81e4d17ec5c1" providerId="ADAL" clId="{B229CA5B-3D7D-43EA-A517-B1E3DE1570DB}" dt="2021-11-10T08:52:08.082" v="5246" actId="790"/>
          <ac:spMkLst>
            <pc:docMk/>
            <pc:sldMk cId="4197096764" sldId="465"/>
            <ac:spMk id="39" creationId="{29BA5F5B-3A2F-46C4-B7F0-3B88E17233EE}"/>
          </ac:spMkLst>
        </pc:spChg>
        <pc:spChg chg="mod">
          <ac:chgData name="Bohms, H.M. (Michel)" userId="f0b80a2c-ca6a-4850-9433-81e4d17ec5c1" providerId="ADAL" clId="{B229CA5B-3D7D-43EA-A517-B1E3DE1570DB}" dt="2021-11-10T08:52:08.084" v="5247" actId="790"/>
          <ac:spMkLst>
            <pc:docMk/>
            <pc:sldMk cId="4197096764" sldId="465"/>
            <ac:spMk id="40" creationId="{E1DC2B8F-0535-433C-820C-E953D46FC33D}"/>
          </ac:spMkLst>
        </pc:spChg>
        <pc:spChg chg="mod">
          <ac:chgData name="Bohms, H.M. (Michel)" userId="f0b80a2c-ca6a-4850-9433-81e4d17ec5c1" providerId="ADAL" clId="{B229CA5B-3D7D-43EA-A517-B1E3DE1570DB}" dt="2021-11-10T08:52:08.086" v="5248" actId="790"/>
          <ac:spMkLst>
            <pc:docMk/>
            <pc:sldMk cId="4197096764" sldId="465"/>
            <ac:spMk id="41" creationId="{9ECDC9C2-9A82-4772-A2B6-F3E25115A502}"/>
          </ac:spMkLst>
        </pc:spChg>
        <pc:spChg chg="mod">
          <ac:chgData name="Bohms, H.M. (Michel)" userId="f0b80a2c-ca6a-4850-9433-81e4d17ec5c1" providerId="ADAL" clId="{B229CA5B-3D7D-43EA-A517-B1E3DE1570DB}" dt="2021-11-10T08:52:08.088" v="5249" actId="790"/>
          <ac:spMkLst>
            <pc:docMk/>
            <pc:sldMk cId="4197096764" sldId="465"/>
            <ac:spMk id="42" creationId="{F0AAF3EA-0F00-4B8D-83EF-2A8EAD22C12D}"/>
          </ac:spMkLst>
        </pc:spChg>
        <pc:spChg chg="mod">
          <ac:chgData name="Bohms, H.M. (Michel)" userId="f0b80a2c-ca6a-4850-9433-81e4d17ec5c1" providerId="ADAL" clId="{B229CA5B-3D7D-43EA-A517-B1E3DE1570DB}" dt="2021-11-10T08:52:08.090" v="5250" actId="790"/>
          <ac:spMkLst>
            <pc:docMk/>
            <pc:sldMk cId="4197096764" sldId="465"/>
            <ac:spMk id="43" creationId="{5E199A02-1EAA-4C7B-9D89-D84973F1ED24}"/>
          </ac:spMkLst>
        </pc:spChg>
        <pc:spChg chg="mod">
          <ac:chgData name="Bohms, H.M. (Michel)" userId="f0b80a2c-ca6a-4850-9433-81e4d17ec5c1" providerId="ADAL" clId="{B229CA5B-3D7D-43EA-A517-B1E3DE1570DB}" dt="2021-11-10T08:52:08.092" v="5251" actId="790"/>
          <ac:spMkLst>
            <pc:docMk/>
            <pc:sldMk cId="4197096764" sldId="465"/>
            <ac:spMk id="46" creationId="{A55E18E6-3D99-4E40-9319-01C7C9FDFF38}"/>
          </ac:spMkLst>
        </pc:spChg>
        <pc:spChg chg="mod">
          <ac:chgData name="Bohms, H.M. (Michel)" userId="f0b80a2c-ca6a-4850-9433-81e4d17ec5c1" providerId="ADAL" clId="{B229CA5B-3D7D-43EA-A517-B1E3DE1570DB}" dt="2021-11-10T08:52:08.094" v="5252" actId="790"/>
          <ac:spMkLst>
            <pc:docMk/>
            <pc:sldMk cId="4197096764" sldId="465"/>
            <ac:spMk id="47" creationId="{2D3D6994-9728-4E9B-9906-A5ACD1F3F623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475" v="5430" actId="790"/>
        <pc:sldMkLst>
          <pc:docMk/>
          <pc:sldMk cId="3778307499" sldId="466"/>
        </pc:sldMkLst>
        <pc:spChg chg="mod">
          <ac:chgData name="Bohms, H.M. (Michel)" userId="f0b80a2c-ca6a-4850-9433-81e4d17ec5c1" providerId="ADAL" clId="{B229CA5B-3D7D-43EA-A517-B1E3DE1570DB}" dt="2021-11-10T08:52:08.418" v="5399" actId="790"/>
          <ac:spMkLst>
            <pc:docMk/>
            <pc:sldMk cId="3778307499" sldId="466"/>
            <ac:spMk id="4" creationId="{25ED9BED-D1BC-48A6-8AC4-9E32C503C6B7}"/>
          </ac:spMkLst>
        </pc:spChg>
        <pc:spChg chg="mod">
          <ac:chgData name="Bohms, H.M. (Michel)" userId="f0b80a2c-ca6a-4850-9433-81e4d17ec5c1" providerId="ADAL" clId="{B229CA5B-3D7D-43EA-A517-B1E3DE1570DB}" dt="2021-11-10T08:52:08.416" v="5398" actId="790"/>
          <ac:spMkLst>
            <pc:docMk/>
            <pc:sldMk cId="3778307499" sldId="466"/>
            <ac:spMk id="5" creationId="{D86CD28D-22DA-43BF-90BA-686632F9C309}"/>
          </ac:spMkLst>
        </pc:spChg>
        <pc:spChg chg="mod">
          <ac:chgData name="Bohms, H.M. (Michel)" userId="f0b80a2c-ca6a-4850-9433-81e4d17ec5c1" providerId="ADAL" clId="{B229CA5B-3D7D-43EA-A517-B1E3DE1570DB}" dt="2021-11-10T08:52:08.422" v="5401" actId="790"/>
          <ac:spMkLst>
            <pc:docMk/>
            <pc:sldMk cId="3778307499" sldId="466"/>
            <ac:spMk id="33" creationId="{BA4AA0CA-E758-4FAC-B6B5-34BEB8718DF3}"/>
          </ac:spMkLst>
        </pc:spChg>
        <pc:spChg chg="mod">
          <ac:chgData name="Bohms, H.M. (Michel)" userId="f0b80a2c-ca6a-4850-9433-81e4d17ec5c1" providerId="ADAL" clId="{B229CA5B-3D7D-43EA-A517-B1E3DE1570DB}" dt="2021-11-10T08:52:08.424" v="5402" actId="790"/>
          <ac:spMkLst>
            <pc:docMk/>
            <pc:sldMk cId="3778307499" sldId="466"/>
            <ac:spMk id="34" creationId="{28B0BEB2-EA10-48EB-AF27-F4D17C83EA0A}"/>
          </ac:spMkLst>
        </pc:spChg>
        <pc:spChg chg="mod">
          <ac:chgData name="Bohms, H.M. (Michel)" userId="f0b80a2c-ca6a-4850-9433-81e4d17ec5c1" providerId="ADAL" clId="{B229CA5B-3D7D-43EA-A517-B1E3DE1570DB}" dt="2021-11-10T08:52:08.420" v="5400" actId="790"/>
          <ac:spMkLst>
            <pc:docMk/>
            <pc:sldMk cId="3778307499" sldId="466"/>
            <ac:spMk id="35" creationId="{641EE368-7B3D-4B4D-B739-1E67D2E03E5B}"/>
          </ac:spMkLst>
        </pc:spChg>
        <pc:spChg chg="mod">
          <ac:chgData name="Bohms, H.M. (Michel)" userId="f0b80a2c-ca6a-4850-9433-81e4d17ec5c1" providerId="ADAL" clId="{B229CA5B-3D7D-43EA-A517-B1E3DE1570DB}" dt="2021-11-10T08:52:08.414" v="5397" actId="20577"/>
          <ac:spMkLst>
            <pc:docMk/>
            <pc:sldMk cId="3778307499" sldId="466"/>
            <ac:spMk id="36" creationId="{858AE828-65F4-46A2-B34A-3F0781D9D376}"/>
          </ac:spMkLst>
        </pc:spChg>
        <pc:spChg chg="mod">
          <ac:chgData name="Bohms, H.M. (Michel)" userId="f0b80a2c-ca6a-4850-9433-81e4d17ec5c1" providerId="ADAL" clId="{B229CA5B-3D7D-43EA-A517-B1E3DE1570DB}" dt="2021-11-10T08:52:08.426" v="5403" actId="790"/>
          <ac:spMkLst>
            <pc:docMk/>
            <pc:sldMk cId="3778307499" sldId="466"/>
            <ac:spMk id="37" creationId="{8ABD8FC1-20C8-4B1B-9B1B-D08F01F55F40}"/>
          </ac:spMkLst>
        </pc:spChg>
        <pc:spChg chg="mod">
          <ac:chgData name="Bohms, H.M. (Michel)" userId="f0b80a2c-ca6a-4850-9433-81e4d17ec5c1" providerId="ADAL" clId="{B229CA5B-3D7D-43EA-A517-B1E3DE1570DB}" dt="2021-11-10T08:52:08.428" v="5404" actId="790"/>
          <ac:spMkLst>
            <pc:docMk/>
            <pc:sldMk cId="3778307499" sldId="466"/>
            <ac:spMk id="38" creationId="{215F96A0-8C4E-45E3-A052-D91849C81944}"/>
          </ac:spMkLst>
        </pc:spChg>
        <pc:spChg chg="mod">
          <ac:chgData name="Bohms, H.M. (Michel)" userId="f0b80a2c-ca6a-4850-9433-81e4d17ec5c1" providerId="ADAL" clId="{B229CA5B-3D7D-43EA-A517-B1E3DE1570DB}" dt="2021-11-10T08:52:08.430" v="5405" actId="790"/>
          <ac:spMkLst>
            <pc:docMk/>
            <pc:sldMk cId="3778307499" sldId="466"/>
            <ac:spMk id="39" creationId="{98639FC3-7E3D-41C8-BC28-6D6065BF09B3}"/>
          </ac:spMkLst>
        </pc:spChg>
        <pc:spChg chg="mod">
          <ac:chgData name="Bohms, H.M. (Michel)" userId="f0b80a2c-ca6a-4850-9433-81e4d17ec5c1" providerId="ADAL" clId="{B229CA5B-3D7D-43EA-A517-B1E3DE1570DB}" dt="2021-11-10T08:52:08.432" v="5406" actId="790"/>
          <ac:spMkLst>
            <pc:docMk/>
            <pc:sldMk cId="3778307499" sldId="466"/>
            <ac:spMk id="40" creationId="{58D8FB4D-6C87-48F1-A217-93D697469620}"/>
          </ac:spMkLst>
        </pc:spChg>
        <pc:spChg chg="mod">
          <ac:chgData name="Bohms, H.M. (Michel)" userId="f0b80a2c-ca6a-4850-9433-81e4d17ec5c1" providerId="ADAL" clId="{B229CA5B-3D7D-43EA-A517-B1E3DE1570DB}" dt="2021-11-10T08:52:08.437" v="5409" actId="20577"/>
          <ac:spMkLst>
            <pc:docMk/>
            <pc:sldMk cId="3778307499" sldId="466"/>
            <ac:spMk id="51" creationId="{7C059CEB-00D4-4134-BB99-8EB6945CFE22}"/>
          </ac:spMkLst>
        </pc:spChg>
        <pc:spChg chg="mod">
          <ac:chgData name="Bohms, H.M. (Michel)" userId="f0b80a2c-ca6a-4850-9433-81e4d17ec5c1" providerId="ADAL" clId="{B229CA5B-3D7D-43EA-A517-B1E3DE1570DB}" dt="2021-11-10T08:52:08.442" v="5412" actId="20577"/>
          <ac:spMkLst>
            <pc:docMk/>
            <pc:sldMk cId="3778307499" sldId="466"/>
            <ac:spMk id="52" creationId="{F5B92F17-2952-43DD-88E6-944FF9FC41F1}"/>
          </ac:spMkLst>
        </pc:spChg>
        <pc:spChg chg="mod">
          <ac:chgData name="Bohms, H.M. (Michel)" userId="f0b80a2c-ca6a-4850-9433-81e4d17ec5c1" providerId="ADAL" clId="{B229CA5B-3D7D-43EA-A517-B1E3DE1570DB}" dt="2021-11-10T08:52:08.447" v="5415" actId="20577"/>
          <ac:spMkLst>
            <pc:docMk/>
            <pc:sldMk cId="3778307499" sldId="466"/>
            <ac:spMk id="53" creationId="{A4939DAA-B3FA-429F-A40C-0536C9E3287E}"/>
          </ac:spMkLst>
        </pc:spChg>
        <pc:spChg chg="mod">
          <ac:chgData name="Bohms, H.M. (Michel)" userId="f0b80a2c-ca6a-4850-9433-81e4d17ec5c1" providerId="ADAL" clId="{B229CA5B-3D7D-43EA-A517-B1E3DE1570DB}" dt="2021-11-10T08:52:08.453" v="5418" actId="20577"/>
          <ac:spMkLst>
            <pc:docMk/>
            <pc:sldMk cId="3778307499" sldId="466"/>
            <ac:spMk id="54" creationId="{A40C57D5-DAAC-4527-9894-06FBA2AC68FB}"/>
          </ac:spMkLst>
        </pc:spChg>
        <pc:spChg chg="mod">
          <ac:chgData name="Bohms, H.M. (Michel)" userId="f0b80a2c-ca6a-4850-9433-81e4d17ec5c1" providerId="ADAL" clId="{B229CA5B-3D7D-43EA-A517-B1E3DE1570DB}" dt="2021-11-10T08:52:08.459" v="5421" actId="20577"/>
          <ac:spMkLst>
            <pc:docMk/>
            <pc:sldMk cId="3778307499" sldId="466"/>
            <ac:spMk id="55" creationId="{F6B3C796-A7EE-4E10-B72A-C890C663A06B}"/>
          </ac:spMkLst>
        </pc:spChg>
        <pc:spChg chg="mod">
          <ac:chgData name="Bohms, H.M. (Michel)" userId="f0b80a2c-ca6a-4850-9433-81e4d17ec5c1" providerId="ADAL" clId="{B229CA5B-3D7D-43EA-A517-B1E3DE1570DB}" dt="2021-11-10T08:52:08.464" v="5424" actId="20577"/>
          <ac:spMkLst>
            <pc:docMk/>
            <pc:sldMk cId="3778307499" sldId="466"/>
            <ac:spMk id="56" creationId="{DFBE5BEB-92E8-45A9-9025-3B4D82DACC77}"/>
          </ac:spMkLst>
        </pc:spChg>
        <pc:spChg chg="mod">
          <ac:chgData name="Bohms, H.M. (Michel)" userId="f0b80a2c-ca6a-4850-9433-81e4d17ec5c1" providerId="ADAL" clId="{B229CA5B-3D7D-43EA-A517-B1E3DE1570DB}" dt="2021-11-10T08:52:08.466" v="5425" actId="790"/>
          <ac:spMkLst>
            <pc:docMk/>
            <pc:sldMk cId="3778307499" sldId="466"/>
            <ac:spMk id="57" creationId="{8F05271D-052B-4E9E-B70A-C7AE7A73542C}"/>
          </ac:spMkLst>
        </pc:spChg>
        <pc:spChg chg="mod">
          <ac:chgData name="Bohms, H.M. (Michel)" userId="f0b80a2c-ca6a-4850-9433-81e4d17ec5c1" providerId="ADAL" clId="{B229CA5B-3D7D-43EA-A517-B1E3DE1570DB}" dt="2021-11-10T08:52:08.468" v="5426" actId="790"/>
          <ac:spMkLst>
            <pc:docMk/>
            <pc:sldMk cId="3778307499" sldId="466"/>
            <ac:spMk id="58" creationId="{DB4CD98A-30E4-4796-9091-43E7F2833559}"/>
          </ac:spMkLst>
        </pc:spChg>
        <pc:spChg chg="mod">
          <ac:chgData name="Bohms, H.M. (Michel)" userId="f0b80a2c-ca6a-4850-9433-81e4d17ec5c1" providerId="ADAL" clId="{B229CA5B-3D7D-43EA-A517-B1E3DE1570DB}" dt="2021-11-10T08:52:08.469" v="5427" actId="790"/>
          <ac:spMkLst>
            <pc:docMk/>
            <pc:sldMk cId="3778307499" sldId="466"/>
            <ac:spMk id="59" creationId="{073DC53F-D2B0-4ACD-8828-93E0C9045ABB}"/>
          </ac:spMkLst>
        </pc:spChg>
        <pc:spChg chg="mod">
          <ac:chgData name="Bohms, H.M. (Michel)" userId="f0b80a2c-ca6a-4850-9433-81e4d17ec5c1" providerId="ADAL" clId="{B229CA5B-3D7D-43EA-A517-B1E3DE1570DB}" dt="2021-11-10T08:52:08.472" v="5428" actId="790"/>
          <ac:spMkLst>
            <pc:docMk/>
            <pc:sldMk cId="3778307499" sldId="466"/>
            <ac:spMk id="60" creationId="{9396D6A1-AA12-4977-B193-58FA4A32EE5A}"/>
          </ac:spMkLst>
        </pc:spChg>
        <pc:spChg chg="mod">
          <ac:chgData name="Bohms, H.M. (Michel)" userId="f0b80a2c-ca6a-4850-9433-81e4d17ec5c1" providerId="ADAL" clId="{B229CA5B-3D7D-43EA-A517-B1E3DE1570DB}" dt="2021-11-10T08:52:08.474" v="5429" actId="790"/>
          <ac:spMkLst>
            <pc:docMk/>
            <pc:sldMk cId="3778307499" sldId="466"/>
            <ac:spMk id="61" creationId="{32519A18-BE75-4E87-9C95-779B07A3309D}"/>
          </ac:spMkLst>
        </pc:spChg>
        <pc:spChg chg="mod">
          <ac:chgData name="Bohms, H.M. (Michel)" userId="f0b80a2c-ca6a-4850-9433-81e4d17ec5c1" providerId="ADAL" clId="{B229CA5B-3D7D-43EA-A517-B1E3DE1570DB}" dt="2021-11-10T08:52:08.475" v="5430" actId="790"/>
          <ac:spMkLst>
            <pc:docMk/>
            <pc:sldMk cId="3778307499" sldId="466"/>
            <ac:spMk id="62" creationId="{45DCABA8-9AC5-4C75-8C9E-8399B5FD161E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195" v="5301" actId="20577"/>
        <pc:sldMkLst>
          <pc:docMk/>
          <pc:sldMk cId="1843750921" sldId="468"/>
        </pc:sldMkLst>
        <pc:spChg chg="mod">
          <ac:chgData name="Bohms, H.M. (Michel)" userId="f0b80a2c-ca6a-4850-9433-81e4d17ec5c1" providerId="ADAL" clId="{B229CA5B-3D7D-43EA-A517-B1E3DE1570DB}" dt="2021-11-10T08:52:08.180" v="5294" actId="20577"/>
          <ac:spMkLst>
            <pc:docMk/>
            <pc:sldMk cId="1843750921" sldId="468"/>
            <ac:spMk id="3" creationId="{5F7755C3-9D64-49A3-9F2F-EE822BB9D55D}"/>
          </ac:spMkLst>
        </pc:spChg>
        <pc:spChg chg="mod">
          <ac:chgData name="Bohms, H.M. (Michel)" userId="f0b80a2c-ca6a-4850-9433-81e4d17ec5c1" providerId="ADAL" clId="{B229CA5B-3D7D-43EA-A517-B1E3DE1570DB}" dt="2021-11-10T08:52:08.182" v="5295" actId="790"/>
          <ac:spMkLst>
            <pc:docMk/>
            <pc:sldMk cId="1843750921" sldId="468"/>
            <ac:spMk id="4" creationId="{BD867EFC-993D-495E-AD73-8845A9BE211B}"/>
          </ac:spMkLst>
        </pc:spChg>
        <pc:spChg chg="mod">
          <ac:chgData name="Bohms, H.M. (Michel)" userId="f0b80a2c-ca6a-4850-9433-81e4d17ec5c1" providerId="ADAL" clId="{B229CA5B-3D7D-43EA-A517-B1E3DE1570DB}" dt="2021-11-10T08:52:08.184" v="5296" actId="790"/>
          <ac:spMkLst>
            <pc:docMk/>
            <pc:sldMk cId="1843750921" sldId="468"/>
            <ac:spMk id="5" creationId="{3536493D-EED4-48C2-9956-8B286657C743}"/>
          </ac:spMkLst>
        </pc:spChg>
        <pc:spChg chg="mod">
          <ac:chgData name="Bohms, H.M. (Michel)" userId="f0b80a2c-ca6a-4850-9433-81e4d17ec5c1" providerId="ADAL" clId="{B229CA5B-3D7D-43EA-A517-B1E3DE1570DB}" dt="2021-11-10T08:52:08.186" v="5297" actId="790"/>
          <ac:spMkLst>
            <pc:docMk/>
            <pc:sldMk cId="1843750921" sldId="468"/>
            <ac:spMk id="6" creationId="{9353DEA4-3F88-4AD0-92D1-9A84CF25F0F0}"/>
          </ac:spMkLst>
        </pc:spChg>
        <pc:spChg chg="mod">
          <ac:chgData name="Bohms, H.M. (Michel)" userId="f0b80a2c-ca6a-4850-9433-81e4d17ec5c1" providerId="ADAL" clId="{B229CA5B-3D7D-43EA-A517-B1E3DE1570DB}" dt="2021-11-10T08:52:08.189" v="5298" actId="790"/>
          <ac:spMkLst>
            <pc:docMk/>
            <pc:sldMk cId="1843750921" sldId="468"/>
            <ac:spMk id="7" creationId="{BA16DD2F-5976-4BBF-8EB1-76AE440E5AFA}"/>
          </ac:spMkLst>
        </pc:spChg>
        <pc:spChg chg="mod">
          <ac:chgData name="Bohms, H.M. (Michel)" userId="f0b80a2c-ca6a-4850-9433-81e4d17ec5c1" providerId="ADAL" clId="{B229CA5B-3D7D-43EA-A517-B1E3DE1570DB}" dt="2021-11-10T08:52:08.195" v="5301" actId="20577"/>
          <ac:spMkLst>
            <pc:docMk/>
            <pc:sldMk cId="1843750921" sldId="468"/>
            <ac:spMk id="12" creationId="{45DE86C6-B8AC-476F-9B72-A2615A86BE6F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818" v="5608" actId="790"/>
        <pc:sldMkLst>
          <pc:docMk/>
          <pc:sldMk cId="2526506061" sldId="470"/>
        </pc:sldMkLst>
        <pc:spChg chg="mod">
          <ac:chgData name="Bohms, H.M. (Michel)" userId="f0b80a2c-ca6a-4850-9433-81e4d17ec5c1" providerId="ADAL" clId="{B229CA5B-3D7D-43EA-A517-B1E3DE1570DB}" dt="2021-11-10T08:52:08.807" v="5604" actId="790"/>
          <ac:spMkLst>
            <pc:docMk/>
            <pc:sldMk cId="2526506061" sldId="470"/>
            <ac:spMk id="2" creationId="{4C88E40F-D739-4B57-96A3-EEC15A37372E}"/>
          </ac:spMkLst>
        </pc:spChg>
        <pc:spChg chg="mod">
          <ac:chgData name="Bohms, H.M. (Michel)" userId="f0b80a2c-ca6a-4850-9433-81e4d17ec5c1" providerId="ADAL" clId="{B229CA5B-3D7D-43EA-A517-B1E3DE1570DB}" dt="2021-11-10T08:52:08.811" v="5605" actId="790"/>
          <ac:spMkLst>
            <pc:docMk/>
            <pc:sldMk cId="2526506061" sldId="470"/>
            <ac:spMk id="3" creationId="{CEDD3AC0-6914-4D4B-ADA6-65BAC40FC7E2}"/>
          </ac:spMkLst>
        </pc:spChg>
        <pc:spChg chg="mod">
          <ac:chgData name="Bohms, H.M. (Michel)" userId="f0b80a2c-ca6a-4850-9433-81e4d17ec5c1" providerId="ADAL" clId="{B229CA5B-3D7D-43EA-A517-B1E3DE1570DB}" dt="2021-11-10T08:52:08.814" v="5606" actId="790"/>
          <ac:spMkLst>
            <pc:docMk/>
            <pc:sldMk cId="2526506061" sldId="470"/>
            <ac:spMk id="4" creationId="{11037265-A172-4C68-8F06-507BC4349E55}"/>
          </ac:spMkLst>
        </pc:spChg>
        <pc:spChg chg="mod">
          <ac:chgData name="Bohms, H.M. (Michel)" userId="f0b80a2c-ca6a-4850-9433-81e4d17ec5c1" providerId="ADAL" clId="{B229CA5B-3D7D-43EA-A517-B1E3DE1570DB}" dt="2021-11-10T08:52:08.815" v="5607" actId="790"/>
          <ac:spMkLst>
            <pc:docMk/>
            <pc:sldMk cId="2526506061" sldId="470"/>
            <ac:spMk id="5" creationId="{57DF0855-AC0D-4B77-840D-9C57C0DE5DBF}"/>
          </ac:spMkLst>
        </pc:spChg>
        <pc:spChg chg="mod">
          <ac:chgData name="Bohms, H.M. (Michel)" userId="f0b80a2c-ca6a-4850-9433-81e4d17ec5c1" providerId="ADAL" clId="{B229CA5B-3D7D-43EA-A517-B1E3DE1570DB}" dt="2021-11-10T08:52:08.818" v="5608" actId="790"/>
          <ac:spMkLst>
            <pc:docMk/>
            <pc:sldMk cId="2526506061" sldId="470"/>
            <ac:spMk id="6" creationId="{AF9C01CE-411D-40EB-93E9-393789BCB21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380" v="5381" actId="790"/>
        <pc:sldMkLst>
          <pc:docMk/>
          <pc:sldMk cId="2368789770" sldId="473"/>
        </pc:sldMkLst>
        <pc:spChg chg="mod">
          <ac:chgData name="Bohms, H.M. (Michel)" userId="f0b80a2c-ca6a-4850-9433-81e4d17ec5c1" providerId="ADAL" clId="{B229CA5B-3D7D-43EA-A517-B1E3DE1570DB}" dt="2021-11-10T08:52:08.303" v="5340" actId="790"/>
          <ac:spMkLst>
            <pc:docMk/>
            <pc:sldMk cId="2368789770" sldId="473"/>
            <ac:spMk id="4" creationId="{B7C4BD92-FCC8-4734-8932-5DFCFA59F033}"/>
          </ac:spMkLst>
        </pc:spChg>
        <pc:spChg chg="mod">
          <ac:chgData name="Bohms, H.M. (Michel)" userId="f0b80a2c-ca6a-4850-9433-81e4d17ec5c1" providerId="ADAL" clId="{B229CA5B-3D7D-43EA-A517-B1E3DE1570DB}" dt="2021-11-10T08:52:08.300" v="5339" actId="790"/>
          <ac:spMkLst>
            <pc:docMk/>
            <pc:sldMk cId="2368789770" sldId="473"/>
            <ac:spMk id="5" creationId="{A8506C94-5AFD-49BD-8B06-E35C8A45458A}"/>
          </ac:spMkLst>
        </pc:spChg>
        <pc:spChg chg="mod">
          <ac:chgData name="Bohms, H.M. (Michel)" userId="f0b80a2c-ca6a-4850-9433-81e4d17ec5c1" providerId="ADAL" clId="{B229CA5B-3D7D-43EA-A517-B1E3DE1570DB}" dt="2021-11-10T08:52:08.307" v="5342" actId="790"/>
          <ac:spMkLst>
            <pc:docMk/>
            <pc:sldMk cId="2368789770" sldId="473"/>
            <ac:spMk id="6" creationId="{E5BE77DA-03B0-4DD0-9C2F-F94BF84C12BF}"/>
          </ac:spMkLst>
        </pc:spChg>
        <pc:spChg chg="mod">
          <ac:chgData name="Bohms, H.M. (Michel)" userId="f0b80a2c-ca6a-4850-9433-81e4d17ec5c1" providerId="ADAL" clId="{B229CA5B-3D7D-43EA-A517-B1E3DE1570DB}" dt="2021-11-10T08:52:08.305" v="5341" actId="790"/>
          <ac:spMkLst>
            <pc:docMk/>
            <pc:sldMk cId="2368789770" sldId="473"/>
            <ac:spMk id="8" creationId="{215C5277-40D0-4A68-8A5E-0DAADB8017FF}"/>
          </ac:spMkLst>
        </pc:spChg>
        <pc:spChg chg="mod">
          <ac:chgData name="Bohms, H.M. (Michel)" userId="f0b80a2c-ca6a-4850-9433-81e4d17ec5c1" providerId="ADAL" clId="{B229CA5B-3D7D-43EA-A517-B1E3DE1570DB}" dt="2021-11-10T08:52:08.298" v="5338" actId="20577"/>
          <ac:spMkLst>
            <pc:docMk/>
            <pc:sldMk cId="2368789770" sldId="473"/>
            <ac:spMk id="9" creationId="{FE7FCF20-7A15-495E-86D7-825A77FACAB1}"/>
          </ac:spMkLst>
        </pc:spChg>
        <pc:spChg chg="mod">
          <ac:chgData name="Bohms, H.M. (Michel)" userId="f0b80a2c-ca6a-4850-9433-81e4d17ec5c1" providerId="ADAL" clId="{B229CA5B-3D7D-43EA-A517-B1E3DE1570DB}" dt="2021-11-10T08:52:08.309" v="5343" actId="790"/>
          <ac:spMkLst>
            <pc:docMk/>
            <pc:sldMk cId="2368789770" sldId="473"/>
            <ac:spMk id="10" creationId="{7A76DD16-32D2-45CC-BE13-B6760F1D573B}"/>
          </ac:spMkLst>
        </pc:spChg>
        <pc:spChg chg="mod">
          <ac:chgData name="Bohms, H.M. (Michel)" userId="f0b80a2c-ca6a-4850-9433-81e4d17ec5c1" providerId="ADAL" clId="{B229CA5B-3D7D-43EA-A517-B1E3DE1570DB}" dt="2021-11-10T08:52:08.312" v="5344" actId="790"/>
          <ac:spMkLst>
            <pc:docMk/>
            <pc:sldMk cId="2368789770" sldId="473"/>
            <ac:spMk id="11" creationId="{216CE3CF-05D7-4A2F-8A41-039746A99D99}"/>
          </ac:spMkLst>
        </pc:spChg>
        <pc:spChg chg="mod">
          <ac:chgData name="Bohms, H.M. (Michel)" userId="f0b80a2c-ca6a-4850-9433-81e4d17ec5c1" providerId="ADAL" clId="{B229CA5B-3D7D-43EA-A517-B1E3DE1570DB}" dt="2021-11-10T08:52:08.314" v="5345" actId="790"/>
          <ac:spMkLst>
            <pc:docMk/>
            <pc:sldMk cId="2368789770" sldId="473"/>
            <ac:spMk id="12" creationId="{666366FE-D78E-45F0-BC90-32433B9F81AA}"/>
          </ac:spMkLst>
        </pc:spChg>
        <pc:spChg chg="mod">
          <ac:chgData name="Bohms, H.M. (Michel)" userId="f0b80a2c-ca6a-4850-9433-81e4d17ec5c1" providerId="ADAL" clId="{B229CA5B-3D7D-43EA-A517-B1E3DE1570DB}" dt="2021-11-10T08:52:08.316" v="5346" actId="790"/>
          <ac:spMkLst>
            <pc:docMk/>
            <pc:sldMk cId="2368789770" sldId="473"/>
            <ac:spMk id="13" creationId="{F3A60549-D4F2-4782-8AA6-FD6F3AD2BD65}"/>
          </ac:spMkLst>
        </pc:spChg>
        <pc:spChg chg="mod">
          <ac:chgData name="Bohms, H.M. (Michel)" userId="f0b80a2c-ca6a-4850-9433-81e4d17ec5c1" providerId="ADAL" clId="{B229CA5B-3D7D-43EA-A517-B1E3DE1570DB}" dt="2021-11-10T08:52:08.317" v="5347" actId="790"/>
          <ac:spMkLst>
            <pc:docMk/>
            <pc:sldMk cId="2368789770" sldId="473"/>
            <ac:spMk id="14" creationId="{61E2A9CC-3E1C-43FE-A7F3-C33680D6C9AC}"/>
          </ac:spMkLst>
        </pc:spChg>
        <pc:spChg chg="mod">
          <ac:chgData name="Bohms, H.M. (Michel)" userId="f0b80a2c-ca6a-4850-9433-81e4d17ec5c1" providerId="ADAL" clId="{B229CA5B-3D7D-43EA-A517-B1E3DE1570DB}" dt="2021-11-10T08:52:08.323" v="5350" actId="20577"/>
          <ac:spMkLst>
            <pc:docMk/>
            <pc:sldMk cId="2368789770" sldId="473"/>
            <ac:spMk id="15" creationId="{5FB094CC-833D-4378-A5E6-1A6DE015A8AD}"/>
          </ac:spMkLst>
        </pc:spChg>
        <pc:spChg chg="mod">
          <ac:chgData name="Bohms, H.M. (Michel)" userId="f0b80a2c-ca6a-4850-9433-81e4d17ec5c1" providerId="ADAL" clId="{B229CA5B-3D7D-43EA-A517-B1E3DE1570DB}" dt="2021-11-10T08:52:08.329" v="5353" actId="20577"/>
          <ac:spMkLst>
            <pc:docMk/>
            <pc:sldMk cId="2368789770" sldId="473"/>
            <ac:spMk id="16" creationId="{88861E02-F6C0-4A11-B0B8-E410D96D3352}"/>
          </ac:spMkLst>
        </pc:spChg>
        <pc:spChg chg="mod">
          <ac:chgData name="Bohms, H.M. (Michel)" userId="f0b80a2c-ca6a-4850-9433-81e4d17ec5c1" providerId="ADAL" clId="{B229CA5B-3D7D-43EA-A517-B1E3DE1570DB}" dt="2021-11-10T08:52:08.334" v="5356" actId="20577"/>
          <ac:spMkLst>
            <pc:docMk/>
            <pc:sldMk cId="2368789770" sldId="473"/>
            <ac:spMk id="17" creationId="{50B87FB8-8247-4DDE-891F-CD62F645D250}"/>
          </ac:spMkLst>
        </pc:spChg>
        <pc:spChg chg="mod">
          <ac:chgData name="Bohms, H.M. (Michel)" userId="f0b80a2c-ca6a-4850-9433-81e4d17ec5c1" providerId="ADAL" clId="{B229CA5B-3D7D-43EA-A517-B1E3DE1570DB}" dt="2021-11-10T08:52:08.336" v="5357" actId="790"/>
          <ac:spMkLst>
            <pc:docMk/>
            <pc:sldMk cId="2368789770" sldId="473"/>
            <ac:spMk id="20" creationId="{0DB12E09-9C70-4B84-94E0-BE4D8C83522F}"/>
          </ac:spMkLst>
        </pc:spChg>
        <pc:spChg chg="mod">
          <ac:chgData name="Bohms, H.M. (Michel)" userId="f0b80a2c-ca6a-4850-9433-81e4d17ec5c1" providerId="ADAL" clId="{B229CA5B-3D7D-43EA-A517-B1E3DE1570DB}" dt="2021-11-10T08:52:08.338" v="5358" actId="790"/>
          <ac:spMkLst>
            <pc:docMk/>
            <pc:sldMk cId="2368789770" sldId="473"/>
            <ac:spMk id="21" creationId="{CFFC52BD-4C4F-4498-BA8A-F3EE0CE05293}"/>
          </ac:spMkLst>
        </pc:spChg>
        <pc:spChg chg="mod">
          <ac:chgData name="Bohms, H.M. (Michel)" userId="f0b80a2c-ca6a-4850-9433-81e4d17ec5c1" providerId="ADAL" clId="{B229CA5B-3D7D-43EA-A517-B1E3DE1570DB}" dt="2021-11-10T08:52:08.344" v="5361" actId="20577"/>
          <ac:spMkLst>
            <pc:docMk/>
            <pc:sldMk cId="2368789770" sldId="473"/>
            <ac:spMk id="23" creationId="{EAFAEF50-EF6C-48DD-8A04-D081FD057CAB}"/>
          </ac:spMkLst>
        </pc:spChg>
        <pc:spChg chg="mod">
          <ac:chgData name="Bohms, H.M. (Michel)" userId="f0b80a2c-ca6a-4850-9433-81e4d17ec5c1" providerId="ADAL" clId="{B229CA5B-3D7D-43EA-A517-B1E3DE1570DB}" dt="2021-11-10T08:52:08.349" v="5364" actId="20577"/>
          <ac:spMkLst>
            <pc:docMk/>
            <pc:sldMk cId="2368789770" sldId="473"/>
            <ac:spMk id="24" creationId="{875D9037-4DA7-4206-8AF4-75A194196F7C}"/>
          </ac:spMkLst>
        </pc:spChg>
        <pc:spChg chg="mod">
          <ac:chgData name="Bohms, H.M. (Michel)" userId="f0b80a2c-ca6a-4850-9433-81e4d17ec5c1" providerId="ADAL" clId="{B229CA5B-3D7D-43EA-A517-B1E3DE1570DB}" dt="2021-11-10T08:52:08.355" v="5367" actId="20577"/>
          <ac:spMkLst>
            <pc:docMk/>
            <pc:sldMk cId="2368789770" sldId="473"/>
            <ac:spMk id="25" creationId="{05366E9D-C679-4B39-8C74-E8D8A51D0094}"/>
          </ac:spMkLst>
        </pc:spChg>
        <pc:spChg chg="mod">
          <ac:chgData name="Bohms, H.M. (Michel)" userId="f0b80a2c-ca6a-4850-9433-81e4d17ec5c1" providerId="ADAL" clId="{B229CA5B-3D7D-43EA-A517-B1E3DE1570DB}" dt="2021-11-10T08:52:08.356" v="5368" actId="790"/>
          <ac:spMkLst>
            <pc:docMk/>
            <pc:sldMk cId="2368789770" sldId="473"/>
            <ac:spMk id="30" creationId="{0A64AF1C-A18C-49C3-8226-168308118F0C}"/>
          </ac:spMkLst>
        </pc:spChg>
        <pc:spChg chg="mod">
          <ac:chgData name="Bohms, H.M. (Michel)" userId="f0b80a2c-ca6a-4850-9433-81e4d17ec5c1" providerId="ADAL" clId="{B229CA5B-3D7D-43EA-A517-B1E3DE1570DB}" dt="2021-11-10T08:52:08.358" v="5369" actId="790"/>
          <ac:spMkLst>
            <pc:docMk/>
            <pc:sldMk cId="2368789770" sldId="473"/>
            <ac:spMk id="31" creationId="{404CDEB3-CD9C-4C5F-A872-57FEF1E148BC}"/>
          </ac:spMkLst>
        </pc:spChg>
        <pc:spChg chg="mod">
          <ac:chgData name="Bohms, H.M. (Michel)" userId="f0b80a2c-ca6a-4850-9433-81e4d17ec5c1" providerId="ADAL" clId="{B229CA5B-3D7D-43EA-A517-B1E3DE1570DB}" dt="2021-11-10T08:52:08.360" v="5370" actId="790"/>
          <ac:spMkLst>
            <pc:docMk/>
            <pc:sldMk cId="2368789770" sldId="473"/>
            <ac:spMk id="32" creationId="{60CC9816-B06F-4EF1-A446-198860BC3DAE}"/>
          </ac:spMkLst>
        </pc:spChg>
        <pc:spChg chg="mod">
          <ac:chgData name="Bohms, H.M. (Michel)" userId="f0b80a2c-ca6a-4850-9433-81e4d17ec5c1" providerId="ADAL" clId="{B229CA5B-3D7D-43EA-A517-B1E3DE1570DB}" dt="2021-11-10T08:52:08.362" v="5371" actId="790"/>
          <ac:spMkLst>
            <pc:docMk/>
            <pc:sldMk cId="2368789770" sldId="473"/>
            <ac:spMk id="33" creationId="{E2FCF542-3630-4801-BB12-A77B6E52C8E8}"/>
          </ac:spMkLst>
        </pc:spChg>
        <pc:spChg chg="mod">
          <ac:chgData name="Bohms, H.M. (Michel)" userId="f0b80a2c-ca6a-4850-9433-81e4d17ec5c1" providerId="ADAL" clId="{B229CA5B-3D7D-43EA-A517-B1E3DE1570DB}" dt="2021-11-10T08:52:08.364" v="5372" actId="790"/>
          <ac:spMkLst>
            <pc:docMk/>
            <pc:sldMk cId="2368789770" sldId="473"/>
            <ac:spMk id="34" creationId="{ECF8F6D8-AEE4-4C84-932A-6E0A40BA0D93}"/>
          </ac:spMkLst>
        </pc:spChg>
        <pc:spChg chg="mod">
          <ac:chgData name="Bohms, H.M. (Michel)" userId="f0b80a2c-ca6a-4850-9433-81e4d17ec5c1" providerId="ADAL" clId="{B229CA5B-3D7D-43EA-A517-B1E3DE1570DB}" dt="2021-11-10T08:52:08.366" v="5373" actId="790"/>
          <ac:spMkLst>
            <pc:docMk/>
            <pc:sldMk cId="2368789770" sldId="473"/>
            <ac:spMk id="35" creationId="{04D4AE5E-8D55-4A53-8A07-958F7E98BEDD}"/>
          </ac:spMkLst>
        </pc:spChg>
        <pc:spChg chg="mod">
          <ac:chgData name="Bohms, H.M. (Michel)" userId="f0b80a2c-ca6a-4850-9433-81e4d17ec5c1" providerId="ADAL" clId="{B229CA5B-3D7D-43EA-A517-B1E3DE1570DB}" dt="2021-11-10T08:52:08.367" v="5374" actId="790"/>
          <ac:spMkLst>
            <pc:docMk/>
            <pc:sldMk cId="2368789770" sldId="473"/>
            <ac:spMk id="36" creationId="{13A93405-9635-4DF2-A772-6516EA7E9091}"/>
          </ac:spMkLst>
        </pc:spChg>
        <pc:spChg chg="mod">
          <ac:chgData name="Bohms, H.M. (Michel)" userId="f0b80a2c-ca6a-4850-9433-81e4d17ec5c1" providerId="ADAL" clId="{B229CA5B-3D7D-43EA-A517-B1E3DE1570DB}" dt="2021-11-10T08:52:08.369" v="5375" actId="790"/>
          <ac:spMkLst>
            <pc:docMk/>
            <pc:sldMk cId="2368789770" sldId="473"/>
            <ac:spMk id="37" creationId="{50E0214A-D9D0-4A9F-AE71-1B803903D251}"/>
          </ac:spMkLst>
        </pc:spChg>
        <pc:spChg chg="mod">
          <ac:chgData name="Bohms, H.M. (Michel)" userId="f0b80a2c-ca6a-4850-9433-81e4d17ec5c1" providerId="ADAL" clId="{B229CA5B-3D7D-43EA-A517-B1E3DE1570DB}" dt="2021-11-10T08:52:08.371" v="5376" actId="790"/>
          <ac:spMkLst>
            <pc:docMk/>
            <pc:sldMk cId="2368789770" sldId="473"/>
            <ac:spMk id="47" creationId="{38698C36-D64A-4366-ABD4-CD524CF392D4}"/>
          </ac:spMkLst>
        </pc:spChg>
        <pc:spChg chg="mod">
          <ac:chgData name="Bohms, H.M. (Michel)" userId="f0b80a2c-ca6a-4850-9433-81e4d17ec5c1" providerId="ADAL" clId="{B229CA5B-3D7D-43EA-A517-B1E3DE1570DB}" dt="2021-11-10T08:52:08.373" v="5377" actId="790"/>
          <ac:spMkLst>
            <pc:docMk/>
            <pc:sldMk cId="2368789770" sldId="473"/>
            <ac:spMk id="48" creationId="{25C1B237-E375-4EDA-ADC7-328A6815E0A4}"/>
          </ac:spMkLst>
        </pc:spChg>
        <pc:spChg chg="mod">
          <ac:chgData name="Bohms, H.M. (Michel)" userId="f0b80a2c-ca6a-4850-9433-81e4d17ec5c1" providerId="ADAL" clId="{B229CA5B-3D7D-43EA-A517-B1E3DE1570DB}" dt="2021-11-10T08:52:08.378" v="5380" actId="20577"/>
          <ac:spMkLst>
            <pc:docMk/>
            <pc:sldMk cId="2368789770" sldId="473"/>
            <ac:spMk id="49" creationId="{F82B8CC3-F988-4D71-809A-67A770F56D20}"/>
          </ac:spMkLst>
        </pc:spChg>
        <pc:spChg chg="mod">
          <ac:chgData name="Bohms, H.M. (Michel)" userId="f0b80a2c-ca6a-4850-9433-81e4d17ec5c1" providerId="ADAL" clId="{B229CA5B-3D7D-43EA-A517-B1E3DE1570DB}" dt="2021-11-10T08:52:08.380" v="5381" actId="790"/>
          <ac:spMkLst>
            <pc:docMk/>
            <pc:sldMk cId="2368789770" sldId="473"/>
            <ac:spMk id="50" creationId="{DB609514-4D77-40E3-A15C-42B75CA8CCD3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218" v="5310" actId="790"/>
        <pc:sldMkLst>
          <pc:docMk/>
          <pc:sldMk cId="1557325885" sldId="474"/>
        </pc:sldMkLst>
        <pc:spChg chg="mod">
          <ac:chgData name="Bohms, H.M. (Michel)" userId="f0b80a2c-ca6a-4850-9433-81e4d17ec5c1" providerId="ADAL" clId="{B229CA5B-3D7D-43EA-A517-B1E3DE1570DB}" dt="2021-11-10T08:52:08.201" v="5302" actId="790"/>
          <ac:spMkLst>
            <pc:docMk/>
            <pc:sldMk cId="1557325885" sldId="474"/>
            <ac:spMk id="2" creationId="{BB187110-570F-45F4-A78D-C84FF4A3F5AA}"/>
          </ac:spMkLst>
        </pc:spChg>
        <pc:spChg chg="mod">
          <ac:chgData name="Bohms, H.M. (Michel)" userId="f0b80a2c-ca6a-4850-9433-81e4d17ec5c1" providerId="ADAL" clId="{B229CA5B-3D7D-43EA-A517-B1E3DE1570DB}" dt="2021-11-10T08:52:08.207" v="5305" actId="20577"/>
          <ac:spMkLst>
            <pc:docMk/>
            <pc:sldMk cId="1557325885" sldId="474"/>
            <ac:spMk id="3" creationId="{3D4AA353-9100-40DB-A453-E5D2BED7BBAD}"/>
          </ac:spMkLst>
        </pc:spChg>
        <pc:spChg chg="mod">
          <ac:chgData name="Bohms, H.M. (Michel)" userId="f0b80a2c-ca6a-4850-9433-81e4d17ec5c1" providerId="ADAL" clId="{B229CA5B-3D7D-43EA-A517-B1E3DE1570DB}" dt="2021-11-10T08:52:08.209" v="5306" actId="790"/>
          <ac:spMkLst>
            <pc:docMk/>
            <pc:sldMk cId="1557325885" sldId="474"/>
            <ac:spMk id="4" creationId="{A8694620-A9D9-4466-86A3-EB5012E6F198}"/>
          </ac:spMkLst>
        </pc:spChg>
        <pc:spChg chg="mod">
          <ac:chgData name="Bohms, H.M. (Michel)" userId="f0b80a2c-ca6a-4850-9433-81e4d17ec5c1" providerId="ADAL" clId="{B229CA5B-3D7D-43EA-A517-B1E3DE1570DB}" dt="2021-11-10T08:52:08.211" v="5307" actId="790"/>
          <ac:spMkLst>
            <pc:docMk/>
            <pc:sldMk cId="1557325885" sldId="474"/>
            <ac:spMk id="5" creationId="{A5B48AB8-C67C-4BBF-BEAC-60CE851B76D3}"/>
          </ac:spMkLst>
        </pc:spChg>
        <pc:spChg chg="mod">
          <ac:chgData name="Bohms, H.M. (Michel)" userId="f0b80a2c-ca6a-4850-9433-81e4d17ec5c1" providerId="ADAL" clId="{B229CA5B-3D7D-43EA-A517-B1E3DE1570DB}" dt="2021-11-10T08:52:08.214" v="5308" actId="790"/>
          <ac:spMkLst>
            <pc:docMk/>
            <pc:sldMk cId="1557325885" sldId="474"/>
            <ac:spMk id="6" creationId="{A90C0871-D83D-410F-9A8F-545FC2A26FA1}"/>
          </ac:spMkLst>
        </pc:spChg>
        <pc:spChg chg="mod">
          <ac:chgData name="Bohms, H.M. (Michel)" userId="f0b80a2c-ca6a-4850-9433-81e4d17ec5c1" providerId="ADAL" clId="{B229CA5B-3D7D-43EA-A517-B1E3DE1570DB}" dt="2021-11-10T08:52:08.216" v="5309" actId="790"/>
          <ac:spMkLst>
            <pc:docMk/>
            <pc:sldMk cId="1557325885" sldId="474"/>
            <ac:spMk id="7" creationId="{694C258F-1CC8-4912-B5FB-C1E413031A66}"/>
          </ac:spMkLst>
        </pc:spChg>
        <pc:spChg chg="mod">
          <ac:chgData name="Bohms, H.M. (Michel)" userId="f0b80a2c-ca6a-4850-9433-81e4d17ec5c1" providerId="ADAL" clId="{B229CA5B-3D7D-43EA-A517-B1E3DE1570DB}" dt="2021-11-10T08:52:08.218" v="5310" actId="790"/>
          <ac:spMkLst>
            <pc:docMk/>
            <pc:sldMk cId="1557325885" sldId="474"/>
            <ac:spMk id="9" creationId="{E4089A68-B24E-421A-A53B-76449DF181F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259" v="5327" actId="790"/>
        <pc:sldMkLst>
          <pc:docMk/>
          <pc:sldMk cId="1872981143" sldId="475"/>
        </pc:sldMkLst>
        <pc:spChg chg="mod">
          <ac:chgData name="Bohms, H.M. (Michel)" userId="f0b80a2c-ca6a-4850-9433-81e4d17ec5c1" providerId="ADAL" clId="{B229CA5B-3D7D-43EA-A517-B1E3DE1570DB}" dt="2021-11-10T08:52:08.259" v="5327" actId="790"/>
          <ac:spMkLst>
            <pc:docMk/>
            <pc:sldMk cId="1872981143" sldId="475"/>
            <ac:spMk id="2" creationId="{E2EA8E0E-95C0-4ABF-8A04-4E44E1DDB312}"/>
          </ac:spMkLst>
        </pc:spChg>
        <pc:spChg chg="mod">
          <ac:chgData name="Bohms, H.M. (Michel)" userId="f0b80a2c-ca6a-4850-9433-81e4d17ec5c1" providerId="ADAL" clId="{B229CA5B-3D7D-43EA-A517-B1E3DE1570DB}" dt="2021-11-10T08:52:08.244" v="5320" actId="790"/>
          <ac:spMkLst>
            <pc:docMk/>
            <pc:sldMk cId="1872981143" sldId="475"/>
            <ac:spMk id="3" creationId="{923B73C9-7BA2-44BB-B9EF-5A936A223B4A}"/>
          </ac:spMkLst>
        </pc:spChg>
        <pc:spChg chg="mod">
          <ac:chgData name="Bohms, H.M. (Michel)" userId="f0b80a2c-ca6a-4850-9433-81e4d17ec5c1" providerId="ADAL" clId="{B229CA5B-3D7D-43EA-A517-B1E3DE1570DB}" dt="2021-11-10T08:52:08.255" v="5325" actId="790"/>
          <ac:spMkLst>
            <pc:docMk/>
            <pc:sldMk cId="1872981143" sldId="475"/>
            <ac:spMk id="4" creationId="{CBBF8896-DE54-426B-A3F3-A52278E649C2}"/>
          </ac:spMkLst>
        </pc:spChg>
        <pc:spChg chg="mod">
          <ac:chgData name="Bohms, H.M. (Michel)" userId="f0b80a2c-ca6a-4850-9433-81e4d17ec5c1" providerId="ADAL" clId="{B229CA5B-3D7D-43EA-A517-B1E3DE1570DB}" dt="2021-11-10T08:52:08.253" v="5324" actId="790"/>
          <ac:spMkLst>
            <pc:docMk/>
            <pc:sldMk cId="1872981143" sldId="475"/>
            <ac:spMk id="5" creationId="{3DB7ADDF-DB88-41FF-BE26-D7C18D922EB0}"/>
          </ac:spMkLst>
        </pc:spChg>
        <pc:spChg chg="mod">
          <ac:chgData name="Bohms, H.M. (Michel)" userId="f0b80a2c-ca6a-4850-9433-81e4d17ec5c1" providerId="ADAL" clId="{B229CA5B-3D7D-43EA-A517-B1E3DE1570DB}" dt="2021-11-10T08:52:08.257" v="5326" actId="790"/>
          <ac:spMkLst>
            <pc:docMk/>
            <pc:sldMk cId="1872981143" sldId="475"/>
            <ac:spMk id="6" creationId="{79052158-5227-4E4B-ABDC-F4F02F76A80C}"/>
          </ac:spMkLst>
        </pc:spChg>
        <pc:spChg chg="mod">
          <ac:chgData name="Bohms, H.M. (Michel)" userId="f0b80a2c-ca6a-4850-9433-81e4d17ec5c1" providerId="ADAL" clId="{B229CA5B-3D7D-43EA-A517-B1E3DE1570DB}" dt="2021-11-10T08:52:08.251" v="5323" actId="20577"/>
          <ac:spMkLst>
            <pc:docMk/>
            <pc:sldMk cId="1872981143" sldId="475"/>
            <ac:spMk id="7" creationId="{3B4493B2-546F-4226-A891-BE8D5A65308F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837" v="5616" actId="790"/>
        <pc:sldMkLst>
          <pc:docMk/>
          <pc:sldMk cId="4174330629" sldId="476"/>
        </pc:sldMkLst>
        <pc:spChg chg="mod">
          <ac:chgData name="Bohms, H.M. (Michel)" userId="f0b80a2c-ca6a-4850-9433-81e4d17ec5c1" providerId="ADAL" clId="{B229CA5B-3D7D-43EA-A517-B1E3DE1570DB}" dt="2021-11-10T08:52:08.835" v="5615" actId="790"/>
          <ac:spMkLst>
            <pc:docMk/>
            <pc:sldMk cId="4174330629" sldId="476"/>
            <ac:spMk id="2" creationId="{B225EABF-5348-44C6-B86A-92B9D5FF32DA}"/>
          </ac:spMkLst>
        </pc:spChg>
        <pc:spChg chg="mod">
          <ac:chgData name="Bohms, H.M. (Michel)" userId="f0b80a2c-ca6a-4850-9433-81e4d17ec5c1" providerId="ADAL" clId="{B229CA5B-3D7D-43EA-A517-B1E3DE1570DB}" dt="2021-11-10T08:52:08.830" v="5613" actId="790"/>
          <ac:spMkLst>
            <pc:docMk/>
            <pc:sldMk cId="4174330629" sldId="476"/>
            <ac:spMk id="4" creationId="{019AABC8-3E76-4EA3-8E77-DBBDA838F6CE}"/>
          </ac:spMkLst>
        </pc:spChg>
        <pc:spChg chg="mod">
          <ac:chgData name="Bohms, H.M. (Michel)" userId="f0b80a2c-ca6a-4850-9433-81e4d17ec5c1" providerId="ADAL" clId="{B229CA5B-3D7D-43EA-A517-B1E3DE1570DB}" dt="2021-11-10T08:52:08.827" v="5612" actId="790"/>
          <ac:spMkLst>
            <pc:docMk/>
            <pc:sldMk cId="4174330629" sldId="476"/>
            <ac:spMk id="5" creationId="{C8E939D5-050D-49B6-BE03-8F57FB2DBE96}"/>
          </ac:spMkLst>
        </pc:spChg>
        <pc:spChg chg="mod">
          <ac:chgData name="Bohms, H.M. (Michel)" userId="f0b80a2c-ca6a-4850-9433-81e4d17ec5c1" providerId="ADAL" clId="{B229CA5B-3D7D-43EA-A517-B1E3DE1570DB}" dt="2021-11-10T08:52:08.833" v="5614" actId="790"/>
          <ac:spMkLst>
            <pc:docMk/>
            <pc:sldMk cId="4174330629" sldId="476"/>
            <ac:spMk id="11" creationId="{0546A065-704D-404D-8421-4BC9A3C0FE7E}"/>
          </ac:spMkLst>
        </pc:spChg>
        <pc:spChg chg="mod">
          <ac:chgData name="Bohms, H.M. (Michel)" userId="f0b80a2c-ca6a-4850-9433-81e4d17ec5c1" providerId="ADAL" clId="{B229CA5B-3D7D-43EA-A517-B1E3DE1570DB}" dt="2021-11-10T08:52:08.825" v="5611" actId="20577"/>
          <ac:spMkLst>
            <pc:docMk/>
            <pc:sldMk cId="4174330629" sldId="476"/>
            <ac:spMk id="12" creationId="{660BD80F-2ADD-464F-838C-CA332F6A1D76}"/>
          </ac:spMkLst>
        </pc:spChg>
        <pc:spChg chg="mod">
          <ac:chgData name="Bohms, H.M. (Michel)" userId="f0b80a2c-ca6a-4850-9433-81e4d17ec5c1" providerId="ADAL" clId="{B229CA5B-3D7D-43EA-A517-B1E3DE1570DB}" dt="2021-11-10T08:52:08.837" v="5616" actId="790"/>
          <ac:spMkLst>
            <pc:docMk/>
            <pc:sldMk cId="4174330629" sldId="476"/>
            <ac:spMk id="19" creationId="{D5D74CFF-0C28-472F-91EC-2CC5B02B797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863" v="5625" actId="790"/>
        <pc:sldMkLst>
          <pc:docMk/>
          <pc:sldMk cId="505712720" sldId="477"/>
        </pc:sldMkLst>
        <pc:spChg chg="mod">
          <ac:chgData name="Bohms, H.M. (Michel)" userId="f0b80a2c-ca6a-4850-9433-81e4d17ec5c1" providerId="ADAL" clId="{B229CA5B-3D7D-43EA-A517-B1E3DE1570DB}" dt="2021-11-10T08:52:08.844" v="5617" actId="790"/>
          <ac:spMkLst>
            <pc:docMk/>
            <pc:sldMk cId="505712720" sldId="477"/>
            <ac:spMk id="2" creationId="{FD41D6AA-D607-442E-B024-1E186D6F54B1}"/>
          </ac:spMkLst>
        </pc:spChg>
        <pc:spChg chg="mod">
          <ac:chgData name="Bohms, H.M. (Michel)" userId="f0b80a2c-ca6a-4850-9433-81e4d17ec5c1" providerId="ADAL" clId="{B229CA5B-3D7D-43EA-A517-B1E3DE1570DB}" dt="2021-11-10T08:52:08.852" v="5620" actId="20577"/>
          <ac:spMkLst>
            <pc:docMk/>
            <pc:sldMk cId="505712720" sldId="477"/>
            <ac:spMk id="3" creationId="{9296E835-1F61-4A42-90F5-573F3264E2CF}"/>
          </ac:spMkLst>
        </pc:spChg>
        <pc:spChg chg="mod">
          <ac:chgData name="Bohms, H.M. (Michel)" userId="f0b80a2c-ca6a-4850-9433-81e4d17ec5c1" providerId="ADAL" clId="{B229CA5B-3D7D-43EA-A517-B1E3DE1570DB}" dt="2021-11-10T08:52:08.854" v="5621" actId="790"/>
          <ac:spMkLst>
            <pc:docMk/>
            <pc:sldMk cId="505712720" sldId="477"/>
            <ac:spMk id="4" creationId="{4199792F-F861-4D14-9D1B-0CB753B44CD3}"/>
          </ac:spMkLst>
        </pc:spChg>
        <pc:spChg chg="mod">
          <ac:chgData name="Bohms, H.M. (Michel)" userId="f0b80a2c-ca6a-4850-9433-81e4d17ec5c1" providerId="ADAL" clId="{B229CA5B-3D7D-43EA-A517-B1E3DE1570DB}" dt="2021-11-10T08:52:08.857" v="5622" actId="790"/>
          <ac:spMkLst>
            <pc:docMk/>
            <pc:sldMk cId="505712720" sldId="477"/>
            <ac:spMk id="5" creationId="{C57C2C9F-BE05-4974-B79D-B6DC3E193430}"/>
          </ac:spMkLst>
        </pc:spChg>
        <pc:spChg chg="mod">
          <ac:chgData name="Bohms, H.M. (Michel)" userId="f0b80a2c-ca6a-4850-9433-81e4d17ec5c1" providerId="ADAL" clId="{B229CA5B-3D7D-43EA-A517-B1E3DE1570DB}" dt="2021-11-10T08:52:08.859" v="5623" actId="790"/>
          <ac:spMkLst>
            <pc:docMk/>
            <pc:sldMk cId="505712720" sldId="477"/>
            <ac:spMk id="6" creationId="{56A4CC85-527C-4AA6-9208-2F4C28D9A193}"/>
          </ac:spMkLst>
        </pc:spChg>
        <pc:spChg chg="mod">
          <ac:chgData name="Bohms, H.M. (Michel)" userId="f0b80a2c-ca6a-4850-9433-81e4d17ec5c1" providerId="ADAL" clId="{B229CA5B-3D7D-43EA-A517-B1E3DE1570DB}" dt="2021-11-10T08:52:08.860" v="5624" actId="790"/>
          <ac:spMkLst>
            <pc:docMk/>
            <pc:sldMk cId="505712720" sldId="477"/>
            <ac:spMk id="7" creationId="{55C14926-B97F-4F09-ADCD-0A380E86CAA6}"/>
          </ac:spMkLst>
        </pc:spChg>
        <pc:spChg chg="mod">
          <ac:chgData name="Bohms, H.M. (Michel)" userId="f0b80a2c-ca6a-4850-9433-81e4d17ec5c1" providerId="ADAL" clId="{B229CA5B-3D7D-43EA-A517-B1E3DE1570DB}" dt="2021-11-10T08:52:08.863" v="5625" actId="790"/>
          <ac:spMkLst>
            <pc:docMk/>
            <pc:sldMk cId="505712720" sldId="477"/>
            <ac:spMk id="9" creationId="{24D09FEA-A62C-4A70-B826-965BB71A166F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408" v="5394" actId="20577"/>
        <pc:sldMkLst>
          <pc:docMk/>
          <pc:sldMk cId="3401289755" sldId="478"/>
        </pc:sldMkLst>
        <pc:spChg chg="mod">
          <ac:chgData name="Bohms, H.M. (Michel)" userId="f0b80a2c-ca6a-4850-9433-81e4d17ec5c1" providerId="ADAL" clId="{B229CA5B-3D7D-43EA-A517-B1E3DE1570DB}" dt="2021-11-10T08:52:08.387" v="5384" actId="20577"/>
          <ac:spMkLst>
            <pc:docMk/>
            <pc:sldMk cId="3401289755" sldId="478"/>
            <ac:spMk id="3" creationId="{EDC7F372-859D-44D3-803E-ED2CE771D23E}"/>
          </ac:spMkLst>
        </pc:spChg>
        <pc:spChg chg="mod">
          <ac:chgData name="Bohms, H.M. (Michel)" userId="f0b80a2c-ca6a-4850-9433-81e4d17ec5c1" providerId="ADAL" clId="{B229CA5B-3D7D-43EA-A517-B1E3DE1570DB}" dt="2021-11-10T08:52:08.389" v="5385" actId="790"/>
          <ac:spMkLst>
            <pc:docMk/>
            <pc:sldMk cId="3401289755" sldId="478"/>
            <ac:spMk id="4" creationId="{073EC62E-07EF-40CE-950B-27576FA7C76F}"/>
          </ac:spMkLst>
        </pc:spChg>
        <pc:spChg chg="mod">
          <ac:chgData name="Bohms, H.M. (Michel)" userId="f0b80a2c-ca6a-4850-9433-81e4d17ec5c1" providerId="ADAL" clId="{B229CA5B-3D7D-43EA-A517-B1E3DE1570DB}" dt="2021-11-10T08:52:08.392" v="5386" actId="790"/>
          <ac:spMkLst>
            <pc:docMk/>
            <pc:sldMk cId="3401289755" sldId="478"/>
            <ac:spMk id="5" creationId="{5548179C-60B4-4E8A-B63C-1B5FC23A3F04}"/>
          </ac:spMkLst>
        </pc:spChg>
        <pc:spChg chg="mod">
          <ac:chgData name="Bohms, H.M. (Michel)" userId="f0b80a2c-ca6a-4850-9433-81e4d17ec5c1" providerId="ADAL" clId="{B229CA5B-3D7D-43EA-A517-B1E3DE1570DB}" dt="2021-11-10T08:52:08.394" v="5387" actId="790"/>
          <ac:spMkLst>
            <pc:docMk/>
            <pc:sldMk cId="3401289755" sldId="478"/>
            <ac:spMk id="6" creationId="{2E5CF9A1-413A-40A2-81BB-F03E14134D52}"/>
          </ac:spMkLst>
        </pc:spChg>
        <pc:spChg chg="mod">
          <ac:chgData name="Bohms, H.M. (Michel)" userId="f0b80a2c-ca6a-4850-9433-81e4d17ec5c1" providerId="ADAL" clId="{B229CA5B-3D7D-43EA-A517-B1E3DE1570DB}" dt="2021-11-10T08:52:08.396" v="5388" actId="790"/>
          <ac:spMkLst>
            <pc:docMk/>
            <pc:sldMk cId="3401289755" sldId="478"/>
            <ac:spMk id="7" creationId="{1835F7FC-D87C-473D-9F26-F5DCDC6ECC63}"/>
          </ac:spMkLst>
        </pc:spChg>
        <pc:spChg chg="mod">
          <ac:chgData name="Bohms, H.M. (Michel)" userId="f0b80a2c-ca6a-4850-9433-81e4d17ec5c1" providerId="ADAL" clId="{B229CA5B-3D7D-43EA-A517-B1E3DE1570DB}" dt="2021-11-10T08:52:08.398" v="5389" actId="790"/>
          <ac:spMkLst>
            <pc:docMk/>
            <pc:sldMk cId="3401289755" sldId="478"/>
            <ac:spMk id="12" creationId="{6D5FE264-7FC5-49FD-B202-EA9F3B7B4691}"/>
          </ac:spMkLst>
        </pc:spChg>
        <pc:spChg chg="mod">
          <ac:chgData name="Bohms, H.M. (Michel)" userId="f0b80a2c-ca6a-4850-9433-81e4d17ec5c1" providerId="ADAL" clId="{B229CA5B-3D7D-43EA-A517-B1E3DE1570DB}" dt="2021-11-10T08:52:08.400" v="5390" actId="790"/>
          <ac:spMkLst>
            <pc:docMk/>
            <pc:sldMk cId="3401289755" sldId="478"/>
            <ac:spMk id="13" creationId="{EFFDA986-AEDF-4364-B812-76D6574E967D}"/>
          </ac:spMkLst>
        </pc:spChg>
        <pc:spChg chg="mod">
          <ac:chgData name="Bohms, H.M. (Michel)" userId="f0b80a2c-ca6a-4850-9433-81e4d17ec5c1" providerId="ADAL" clId="{B229CA5B-3D7D-43EA-A517-B1E3DE1570DB}" dt="2021-11-10T08:52:08.402" v="5391" actId="790"/>
          <ac:spMkLst>
            <pc:docMk/>
            <pc:sldMk cId="3401289755" sldId="478"/>
            <ac:spMk id="14" creationId="{2C52B2D3-79EA-477C-9CF7-72325F4459D1}"/>
          </ac:spMkLst>
        </pc:spChg>
        <pc:spChg chg="mod">
          <ac:chgData name="Bohms, H.M. (Michel)" userId="f0b80a2c-ca6a-4850-9433-81e4d17ec5c1" providerId="ADAL" clId="{B229CA5B-3D7D-43EA-A517-B1E3DE1570DB}" dt="2021-11-10T08:52:08.408" v="5394" actId="20577"/>
          <ac:spMkLst>
            <pc:docMk/>
            <pc:sldMk cId="3401289755" sldId="478"/>
            <ac:spMk id="17" creationId="{08152371-8E37-4780-BBB7-D3F84F53D7C2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534" v="5459" actId="790"/>
        <pc:sldMkLst>
          <pc:docMk/>
          <pc:sldMk cId="2177229531" sldId="479"/>
        </pc:sldMkLst>
        <pc:spChg chg="mod">
          <ac:chgData name="Bohms, H.M. (Michel)" userId="f0b80a2c-ca6a-4850-9433-81e4d17ec5c1" providerId="ADAL" clId="{B229CA5B-3D7D-43EA-A517-B1E3DE1570DB}" dt="2021-11-10T08:52:08.526" v="5455" actId="20577"/>
          <ac:spMkLst>
            <pc:docMk/>
            <pc:sldMk cId="2177229531" sldId="479"/>
            <ac:spMk id="3" creationId="{FAFC2A0C-8B9B-4590-A3EE-498AD6D84024}"/>
          </ac:spMkLst>
        </pc:spChg>
        <pc:spChg chg="mod">
          <ac:chgData name="Bohms, H.M. (Michel)" userId="f0b80a2c-ca6a-4850-9433-81e4d17ec5c1" providerId="ADAL" clId="{B229CA5B-3D7D-43EA-A517-B1E3DE1570DB}" dt="2021-11-10T08:52:08.528" v="5456" actId="790"/>
          <ac:spMkLst>
            <pc:docMk/>
            <pc:sldMk cId="2177229531" sldId="479"/>
            <ac:spMk id="4" creationId="{EEE6DF4C-12BB-49F8-B7AD-90B227ABF22C}"/>
          </ac:spMkLst>
        </pc:spChg>
        <pc:spChg chg="mod">
          <ac:chgData name="Bohms, H.M. (Michel)" userId="f0b80a2c-ca6a-4850-9433-81e4d17ec5c1" providerId="ADAL" clId="{B229CA5B-3D7D-43EA-A517-B1E3DE1570DB}" dt="2021-11-10T08:52:08.530" v="5457" actId="790"/>
          <ac:spMkLst>
            <pc:docMk/>
            <pc:sldMk cId="2177229531" sldId="479"/>
            <ac:spMk id="5" creationId="{2DAED244-2AD4-4895-94EC-634EAF7725AE}"/>
          </ac:spMkLst>
        </pc:spChg>
        <pc:spChg chg="mod">
          <ac:chgData name="Bohms, H.M. (Michel)" userId="f0b80a2c-ca6a-4850-9433-81e4d17ec5c1" providerId="ADAL" clId="{B229CA5B-3D7D-43EA-A517-B1E3DE1570DB}" dt="2021-11-10T08:52:08.533" v="5458" actId="790"/>
          <ac:spMkLst>
            <pc:docMk/>
            <pc:sldMk cId="2177229531" sldId="479"/>
            <ac:spMk id="6" creationId="{366C58E4-87C6-46D6-AE99-C3DB6641B733}"/>
          </ac:spMkLst>
        </pc:spChg>
        <pc:spChg chg="mod">
          <ac:chgData name="Bohms, H.M. (Michel)" userId="f0b80a2c-ca6a-4850-9433-81e4d17ec5c1" providerId="ADAL" clId="{B229CA5B-3D7D-43EA-A517-B1E3DE1570DB}" dt="2021-11-10T08:52:08.534" v="5459" actId="790"/>
          <ac:spMkLst>
            <pc:docMk/>
            <pc:sldMk cId="2177229531" sldId="479"/>
            <ac:spMk id="7" creationId="{44328782-3B69-4B5D-A799-A3D62AC0B424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677" v="5534" actId="790"/>
        <pc:sldMkLst>
          <pc:docMk/>
          <pc:sldMk cId="4008125546" sldId="480"/>
        </pc:sldMkLst>
        <pc:spChg chg="mod">
          <ac:chgData name="Bohms, H.M. (Michel)" userId="f0b80a2c-ca6a-4850-9433-81e4d17ec5c1" providerId="ADAL" clId="{B229CA5B-3D7D-43EA-A517-B1E3DE1570DB}" dt="2021-11-10T08:52:08.605" v="5494" actId="20577"/>
          <ac:spMkLst>
            <pc:docMk/>
            <pc:sldMk cId="4008125546" sldId="480"/>
            <ac:spMk id="3" creationId="{BBAF1E12-CEEA-4F0A-A614-E6F2040B6D1D}"/>
          </ac:spMkLst>
        </pc:spChg>
        <pc:spChg chg="mod">
          <ac:chgData name="Bohms, H.M. (Michel)" userId="f0b80a2c-ca6a-4850-9433-81e4d17ec5c1" providerId="ADAL" clId="{B229CA5B-3D7D-43EA-A517-B1E3DE1570DB}" dt="2021-11-10T08:52:08.607" v="5495" actId="790"/>
          <ac:spMkLst>
            <pc:docMk/>
            <pc:sldMk cId="4008125546" sldId="480"/>
            <ac:spMk id="4" creationId="{1526B648-289A-42C2-A957-FC0EE6B789BB}"/>
          </ac:spMkLst>
        </pc:spChg>
        <pc:spChg chg="mod">
          <ac:chgData name="Bohms, H.M. (Michel)" userId="f0b80a2c-ca6a-4850-9433-81e4d17ec5c1" providerId="ADAL" clId="{B229CA5B-3D7D-43EA-A517-B1E3DE1570DB}" dt="2021-11-10T08:52:08.609" v="5496" actId="790"/>
          <ac:spMkLst>
            <pc:docMk/>
            <pc:sldMk cId="4008125546" sldId="480"/>
            <ac:spMk id="5" creationId="{1E3E87C6-0777-4A4C-B17B-C3227E97813F}"/>
          </ac:spMkLst>
        </pc:spChg>
        <pc:spChg chg="mod">
          <ac:chgData name="Bohms, H.M. (Michel)" userId="f0b80a2c-ca6a-4850-9433-81e4d17ec5c1" providerId="ADAL" clId="{B229CA5B-3D7D-43EA-A517-B1E3DE1570DB}" dt="2021-11-10T08:52:08.611" v="5497" actId="790"/>
          <ac:spMkLst>
            <pc:docMk/>
            <pc:sldMk cId="4008125546" sldId="480"/>
            <ac:spMk id="6" creationId="{B21C4991-5998-436F-89B4-9FA739B268A0}"/>
          </ac:spMkLst>
        </pc:spChg>
        <pc:spChg chg="mod">
          <ac:chgData name="Bohms, H.M. (Michel)" userId="f0b80a2c-ca6a-4850-9433-81e4d17ec5c1" providerId="ADAL" clId="{B229CA5B-3D7D-43EA-A517-B1E3DE1570DB}" dt="2021-11-10T08:52:08.613" v="5498" actId="790"/>
          <ac:spMkLst>
            <pc:docMk/>
            <pc:sldMk cId="4008125546" sldId="480"/>
            <ac:spMk id="7" creationId="{7C0B3B42-E705-4D78-9A15-7E8BBC88C27D}"/>
          </ac:spMkLst>
        </pc:spChg>
        <pc:spChg chg="mod">
          <ac:chgData name="Bohms, H.M. (Michel)" userId="f0b80a2c-ca6a-4850-9433-81e4d17ec5c1" providerId="ADAL" clId="{B229CA5B-3D7D-43EA-A517-B1E3DE1570DB}" dt="2021-11-10T08:52:08.618" v="5501" actId="20577"/>
          <ac:spMkLst>
            <pc:docMk/>
            <pc:sldMk cId="4008125546" sldId="480"/>
            <ac:spMk id="8" creationId="{8A1ACAE6-7703-4935-8467-0D04B6A08A3E}"/>
          </ac:spMkLst>
        </pc:spChg>
        <pc:spChg chg="mod">
          <ac:chgData name="Bohms, H.M. (Michel)" userId="f0b80a2c-ca6a-4850-9433-81e4d17ec5c1" providerId="ADAL" clId="{B229CA5B-3D7D-43EA-A517-B1E3DE1570DB}" dt="2021-11-10T08:52:08.620" v="5502" actId="790"/>
          <ac:spMkLst>
            <pc:docMk/>
            <pc:sldMk cId="4008125546" sldId="480"/>
            <ac:spMk id="9" creationId="{BD8806F7-F3A7-48A5-BC77-9394466AD585}"/>
          </ac:spMkLst>
        </pc:spChg>
        <pc:spChg chg="mod">
          <ac:chgData name="Bohms, H.M. (Michel)" userId="f0b80a2c-ca6a-4850-9433-81e4d17ec5c1" providerId="ADAL" clId="{B229CA5B-3D7D-43EA-A517-B1E3DE1570DB}" dt="2021-11-10T08:52:08.622" v="5503" actId="790"/>
          <ac:spMkLst>
            <pc:docMk/>
            <pc:sldMk cId="4008125546" sldId="480"/>
            <ac:spMk id="10" creationId="{17C66A7C-6CA6-44AF-8C84-A9E4CB0DB23F}"/>
          </ac:spMkLst>
        </pc:spChg>
        <pc:spChg chg="mod">
          <ac:chgData name="Bohms, H.M. (Michel)" userId="f0b80a2c-ca6a-4850-9433-81e4d17ec5c1" providerId="ADAL" clId="{B229CA5B-3D7D-43EA-A517-B1E3DE1570DB}" dt="2021-11-10T08:52:08.624" v="5504" actId="790"/>
          <ac:spMkLst>
            <pc:docMk/>
            <pc:sldMk cId="4008125546" sldId="480"/>
            <ac:spMk id="12" creationId="{B251DF97-2648-49F0-8000-C00C3E8C5286}"/>
          </ac:spMkLst>
        </pc:spChg>
        <pc:spChg chg="mod">
          <ac:chgData name="Bohms, H.M. (Michel)" userId="f0b80a2c-ca6a-4850-9433-81e4d17ec5c1" providerId="ADAL" clId="{B229CA5B-3D7D-43EA-A517-B1E3DE1570DB}" dt="2021-11-10T08:52:08.625" v="5505" actId="790"/>
          <ac:spMkLst>
            <pc:docMk/>
            <pc:sldMk cId="4008125546" sldId="480"/>
            <ac:spMk id="14" creationId="{D74972D0-E952-4DCC-9884-B3D1E26BB5B2}"/>
          </ac:spMkLst>
        </pc:spChg>
        <pc:spChg chg="mod">
          <ac:chgData name="Bohms, H.M. (Michel)" userId="f0b80a2c-ca6a-4850-9433-81e4d17ec5c1" providerId="ADAL" clId="{B229CA5B-3D7D-43EA-A517-B1E3DE1570DB}" dt="2021-11-10T08:52:08.627" v="5506" actId="790"/>
          <ac:spMkLst>
            <pc:docMk/>
            <pc:sldMk cId="4008125546" sldId="480"/>
            <ac:spMk id="15" creationId="{B8B33825-DDD9-45F2-987D-F391A1287CC6}"/>
          </ac:spMkLst>
        </pc:spChg>
        <pc:spChg chg="mod">
          <ac:chgData name="Bohms, H.M. (Michel)" userId="f0b80a2c-ca6a-4850-9433-81e4d17ec5c1" providerId="ADAL" clId="{B229CA5B-3D7D-43EA-A517-B1E3DE1570DB}" dt="2021-11-10T08:52:08.629" v="5507" actId="790"/>
          <ac:spMkLst>
            <pc:docMk/>
            <pc:sldMk cId="4008125546" sldId="480"/>
            <ac:spMk id="16" creationId="{0A7DEC7E-51F5-4DFC-925D-236DAE285693}"/>
          </ac:spMkLst>
        </pc:spChg>
        <pc:spChg chg="mod">
          <ac:chgData name="Bohms, H.M. (Michel)" userId="f0b80a2c-ca6a-4850-9433-81e4d17ec5c1" providerId="ADAL" clId="{B229CA5B-3D7D-43EA-A517-B1E3DE1570DB}" dt="2021-11-10T08:52:08.630" v="5508" actId="790"/>
          <ac:spMkLst>
            <pc:docMk/>
            <pc:sldMk cId="4008125546" sldId="480"/>
            <ac:spMk id="19" creationId="{95D282DC-A31A-4AC2-8E24-8FC9F5BFB001}"/>
          </ac:spMkLst>
        </pc:spChg>
        <pc:spChg chg="mod">
          <ac:chgData name="Bohms, H.M. (Michel)" userId="f0b80a2c-ca6a-4850-9433-81e4d17ec5c1" providerId="ADAL" clId="{B229CA5B-3D7D-43EA-A517-B1E3DE1570DB}" dt="2021-11-10T08:52:08.632" v="5509" actId="790"/>
          <ac:spMkLst>
            <pc:docMk/>
            <pc:sldMk cId="4008125546" sldId="480"/>
            <ac:spMk id="20" creationId="{A99FB1A1-DB41-44F4-8750-949A4D38CB11}"/>
          </ac:spMkLst>
        </pc:spChg>
        <pc:spChg chg="mod">
          <ac:chgData name="Bohms, H.M. (Michel)" userId="f0b80a2c-ca6a-4850-9433-81e4d17ec5c1" providerId="ADAL" clId="{B229CA5B-3D7D-43EA-A517-B1E3DE1570DB}" dt="2021-11-10T08:52:08.634" v="5510" actId="790"/>
          <ac:spMkLst>
            <pc:docMk/>
            <pc:sldMk cId="4008125546" sldId="480"/>
            <ac:spMk id="21" creationId="{9FE110B0-93F0-4BE9-83F4-7C539F71F9FC}"/>
          </ac:spMkLst>
        </pc:spChg>
        <pc:spChg chg="mod">
          <ac:chgData name="Bohms, H.M. (Michel)" userId="f0b80a2c-ca6a-4850-9433-81e4d17ec5c1" providerId="ADAL" clId="{B229CA5B-3D7D-43EA-A517-B1E3DE1570DB}" dt="2021-11-10T08:52:08.636" v="5511" actId="790"/>
          <ac:spMkLst>
            <pc:docMk/>
            <pc:sldMk cId="4008125546" sldId="480"/>
            <ac:spMk id="22" creationId="{D989DA80-2617-4844-8134-B97D77D9BB7F}"/>
          </ac:spMkLst>
        </pc:spChg>
        <pc:spChg chg="mod">
          <ac:chgData name="Bohms, H.M. (Michel)" userId="f0b80a2c-ca6a-4850-9433-81e4d17ec5c1" providerId="ADAL" clId="{B229CA5B-3D7D-43EA-A517-B1E3DE1570DB}" dt="2021-11-10T08:52:08.638" v="5512" actId="790"/>
          <ac:spMkLst>
            <pc:docMk/>
            <pc:sldMk cId="4008125546" sldId="480"/>
            <ac:spMk id="23" creationId="{F39E9628-3A22-4807-BF1C-719AFAB7A0ED}"/>
          </ac:spMkLst>
        </pc:spChg>
        <pc:spChg chg="mod">
          <ac:chgData name="Bohms, H.M. (Michel)" userId="f0b80a2c-ca6a-4850-9433-81e4d17ec5c1" providerId="ADAL" clId="{B229CA5B-3D7D-43EA-A517-B1E3DE1570DB}" dt="2021-11-10T08:52:08.639" v="5513" actId="790"/>
          <ac:spMkLst>
            <pc:docMk/>
            <pc:sldMk cId="4008125546" sldId="480"/>
            <ac:spMk id="25" creationId="{95A4B100-02A0-4CC6-960D-EE297D6EB990}"/>
          </ac:spMkLst>
        </pc:spChg>
        <pc:spChg chg="mod">
          <ac:chgData name="Bohms, H.M. (Michel)" userId="f0b80a2c-ca6a-4850-9433-81e4d17ec5c1" providerId="ADAL" clId="{B229CA5B-3D7D-43EA-A517-B1E3DE1570DB}" dt="2021-11-10T08:52:08.645" v="5516" actId="20577"/>
          <ac:spMkLst>
            <pc:docMk/>
            <pc:sldMk cId="4008125546" sldId="480"/>
            <ac:spMk id="26" creationId="{C6231453-04C2-4261-BC16-C72BB390A15A}"/>
          </ac:spMkLst>
        </pc:spChg>
        <pc:spChg chg="mod">
          <ac:chgData name="Bohms, H.M. (Michel)" userId="f0b80a2c-ca6a-4850-9433-81e4d17ec5c1" providerId="ADAL" clId="{B229CA5B-3D7D-43EA-A517-B1E3DE1570DB}" dt="2021-11-10T08:52:08.650" v="5519" actId="20577"/>
          <ac:spMkLst>
            <pc:docMk/>
            <pc:sldMk cId="4008125546" sldId="480"/>
            <ac:spMk id="27" creationId="{128F8819-B7A8-4CF0-BB5C-0EBBA0B3E333}"/>
          </ac:spMkLst>
        </pc:spChg>
        <pc:spChg chg="mod">
          <ac:chgData name="Bohms, H.M. (Michel)" userId="f0b80a2c-ca6a-4850-9433-81e4d17ec5c1" providerId="ADAL" clId="{B229CA5B-3D7D-43EA-A517-B1E3DE1570DB}" dt="2021-11-10T08:52:08.652" v="5520" actId="790"/>
          <ac:spMkLst>
            <pc:docMk/>
            <pc:sldMk cId="4008125546" sldId="480"/>
            <ac:spMk id="28" creationId="{8059180C-00C8-4068-886C-D35041D78FC3}"/>
          </ac:spMkLst>
        </pc:spChg>
        <pc:spChg chg="mod">
          <ac:chgData name="Bohms, H.M. (Michel)" userId="f0b80a2c-ca6a-4850-9433-81e4d17ec5c1" providerId="ADAL" clId="{B229CA5B-3D7D-43EA-A517-B1E3DE1570DB}" dt="2021-11-10T08:52:08.654" v="5521" actId="790"/>
          <ac:spMkLst>
            <pc:docMk/>
            <pc:sldMk cId="4008125546" sldId="480"/>
            <ac:spMk id="29" creationId="{A278DBEE-DAC8-4A32-9F75-10518B93D1C6}"/>
          </ac:spMkLst>
        </pc:spChg>
        <pc:spChg chg="mod">
          <ac:chgData name="Bohms, H.M. (Michel)" userId="f0b80a2c-ca6a-4850-9433-81e4d17ec5c1" providerId="ADAL" clId="{B229CA5B-3D7D-43EA-A517-B1E3DE1570DB}" dt="2021-11-10T08:52:08.656" v="5522" actId="790"/>
          <ac:spMkLst>
            <pc:docMk/>
            <pc:sldMk cId="4008125546" sldId="480"/>
            <ac:spMk id="30" creationId="{73FEC726-A5EF-43EF-BC8C-1635FD74BBE3}"/>
          </ac:spMkLst>
        </pc:spChg>
        <pc:spChg chg="mod">
          <ac:chgData name="Bohms, H.M. (Michel)" userId="f0b80a2c-ca6a-4850-9433-81e4d17ec5c1" providerId="ADAL" clId="{B229CA5B-3D7D-43EA-A517-B1E3DE1570DB}" dt="2021-11-10T08:52:08.658" v="5523" actId="790"/>
          <ac:spMkLst>
            <pc:docMk/>
            <pc:sldMk cId="4008125546" sldId="480"/>
            <ac:spMk id="31" creationId="{3D93BDA7-1ECA-4EB1-A341-B799EC6B262F}"/>
          </ac:spMkLst>
        </pc:spChg>
        <pc:spChg chg="mod">
          <ac:chgData name="Bohms, H.M. (Michel)" userId="f0b80a2c-ca6a-4850-9433-81e4d17ec5c1" providerId="ADAL" clId="{B229CA5B-3D7D-43EA-A517-B1E3DE1570DB}" dt="2021-11-10T08:52:08.659" v="5524" actId="790"/>
          <ac:spMkLst>
            <pc:docMk/>
            <pc:sldMk cId="4008125546" sldId="480"/>
            <ac:spMk id="33" creationId="{2806C270-9F8F-4963-87DE-B1FB8E47BC62}"/>
          </ac:spMkLst>
        </pc:spChg>
        <pc:spChg chg="mod">
          <ac:chgData name="Bohms, H.M. (Michel)" userId="f0b80a2c-ca6a-4850-9433-81e4d17ec5c1" providerId="ADAL" clId="{B229CA5B-3D7D-43EA-A517-B1E3DE1570DB}" dt="2021-11-10T08:52:08.661" v="5525" actId="790"/>
          <ac:spMkLst>
            <pc:docMk/>
            <pc:sldMk cId="4008125546" sldId="480"/>
            <ac:spMk id="34" creationId="{74D48C48-8266-413F-936F-2ED96B4FEAC6}"/>
          </ac:spMkLst>
        </pc:spChg>
        <pc:spChg chg="mod">
          <ac:chgData name="Bohms, H.M. (Michel)" userId="f0b80a2c-ca6a-4850-9433-81e4d17ec5c1" providerId="ADAL" clId="{B229CA5B-3D7D-43EA-A517-B1E3DE1570DB}" dt="2021-11-10T08:52:08.663" v="5526" actId="790"/>
          <ac:spMkLst>
            <pc:docMk/>
            <pc:sldMk cId="4008125546" sldId="480"/>
            <ac:spMk id="35" creationId="{A7EAA943-F8B1-4D46-A770-D4C272C438DE}"/>
          </ac:spMkLst>
        </pc:spChg>
        <pc:spChg chg="mod">
          <ac:chgData name="Bohms, H.M. (Michel)" userId="f0b80a2c-ca6a-4850-9433-81e4d17ec5c1" providerId="ADAL" clId="{B229CA5B-3D7D-43EA-A517-B1E3DE1570DB}" dt="2021-11-10T08:52:08.665" v="5527" actId="790"/>
          <ac:spMkLst>
            <pc:docMk/>
            <pc:sldMk cId="4008125546" sldId="480"/>
            <ac:spMk id="36" creationId="{18E82396-F0D2-4E09-839B-21B08E43B7DD}"/>
          </ac:spMkLst>
        </pc:spChg>
        <pc:spChg chg="mod">
          <ac:chgData name="Bohms, H.M. (Michel)" userId="f0b80a2c-ca6a-4850-9433-81e4d17ec5c1" providerId="ADAL" clId="{B229CA5B-3D7D-43EA-A517-B1E3DE1570DB}" dt="2021-11-10T08:52:08.666" v="5528" actId="790"/>
          <ac:spMkLst>
            <pc:docMk/>
            <pc:sldMk cId="4008125546" sldId="480"/>
            <ac:spMk id="42" creationId="{7FDC9D36-BCF7-4FA9-A5F4-E96DFC45B834}"/>
          </ac:spMkLst>
        </pc:spChg>
        <pc:spChg chg="mod">
          <ac:chgData name="Bohms, H.M. (Michel)" userId="f0b80a2c-ca6a-4850-9433-81e4d17ec5c1" providerId="ADAL" clId="{B229CA5B-3D7D-43EA-A517-B1E3DE1570DB}" dt="2021-11-10T08:52:08.668" v="5529" actId="790"/>
          <ac:spMkLst>
            <pc:docMk/>
            <pc:sldMk cId="4008125546" sldId="480"/>
            <ac:spMk id="44" creationId="{F38EC57C-2E8C-400C-8F0D-8703F7E1A9EC}"/>
          </ac:spMkLst>
        </pc:spChg>
        <pc:spChg chg="mod">
          <ac:chgData name="Bohms, H.M. (Michel)" userId="f0b80a2c-ca6a-4850-9433-81e4d17ec5c1" providerId="ADAL" clId="{B229CA5B-3D7D-43EA-A517-B1E3DE1570DB}" dt="2021-11-10T08:52:08.670" v="5530" actId="790"/>
          <ac:spMkLst>
            <pc:docMk/>
            <pc:sldMk cId="4008125546" sldId="480"/>
            <ac:spMk id="46" creationId="{8FE92210-AC52-4781-A2D4-2C207F295499}"/>
          </ac:spMkLst>
        </pc:spChg>
        <pc:spChg chg="mod">
          <ac:chgData name="Bohms, H.M. (Michel)" userId="f0b80a2c-ca6a-4850-9433-81e4d17ec5c1" providerId="ADAL" clId="{B229CA5B-3D7D-43EA-A517-B1E3DE1570DB}" dt="2021-11-10T08:52:08.672" v="5531" actId="790"/>
          <ac:spMkLst>
            <pc:docMk/>
            <pc:sldMk cId="4008125546" sldId="480"/>
            <ac:spMk id="48" creationId="{9EDF1811-E10D-4D7C-802B-75BD19C3A180}"/>
          </ac:spMkLst>
        </pc:spChg>
        <pc:spChg chg="mod">
          <ac:chgData name="Bohms, H.M. (Michel)" userId="f0b80a2c-ca6a-4850-9433-81e4d17ec5c1" providerId="ADAL" clId="{B229CA5B-3D7D-43EA-A517-B1E3DE1570DB}" dt="2021-11-10T08:52:08.673" v="5532" actId="790"/>
          <ac:spMkLst>
            <pc:docMk/>
            <pc:sldMk cId="4008125546" sldId="480"/>
            <ac:spMk id="50" creationId="{88B5713F-F234-4FAE-B6C0-C1D14EDFCDFA}"/>
          </ac:spMkLst>
        </pc:spChg>
        <pc:spChg chg="mod">
          <ac:chgData name="Bohms, H.M. (Michel)" userId="f0b80a2c-ca6a-4850-9433-81e4d17ec5c1" providerId="ADAL" clId="{B229CA5B-3D7D-43EA-A517-B1E3DE1570DB}" dt="2021-11-10T08:52:08.675" v="5533" actId="790"/>
          <ac:spMkLst>
            <pc:docMk/>
            <pc:sldMk cId="4008125546" sldId="480"/>
            <ac:spMk id="51" creationId="{E0BDD921-895B-4ECD-8E7B-1F27ECFB7DF8}"/>
          </ac:spMkLst>
        </pc:spChg>
        <pc:spChg chg="mod">
          <ac:chgData name="Bohms, H.M. (Michel)" userId="f0b80a2c-ca6a-4850-9433-81e4d17ec5c1" providerId="ADAL" clId="{B229CA5B-3D7D-43EA-A517-B1E3DE1570DB}" dt="2021-11-10T08:52:08.677" v="5534" actId="790"/>
          <ac:spMkLst>
            <pc:docMk/>
            <pc:sldMk cId="4008125546" sldId="480"/>
            <ac:spMk id="55" creationId="{12F1194A-C3A6-489D-A5E3-21206AE2A1F2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587" v="5484" actId="790"/>
        <pc:sldMkLst>
          <pc:docMk/>
          <pc:sldMk cId="171155739" sldId="481"/>
        </pc:sldMkLst>
        <pc:spChg chg="mod">
          <ac:chgData name="Bohms, H.M. (Michel)" userId="f0b80a2c-ca6a-4850-9433-81e4d17ec5c1" providerId="ADAL" clId="{B229CA5B-3D7D-43EA-A517-B1E3DE1570DB}" dt="2021-11-10T08:52:08.541" v="5462" actId="20577"/>
          <ac:spMkLst>
            <pc:docMk/>
            <pc:sldMk cId="171155739" sldId="481"/>
            <ac:spMk id="3" creationId="{068B9D0C-9522-4DF6-9682-8205F329B146}"/>
          </ac:spMkLst>
        </pc:spChg>
        <pc:spChg chg="mod">
          <ac:chgData name="Bohms, H.M. (Michel)" userId="f0b80a2c-ca6a-4850-9433-81e4d17ec5c1" providerId="ADAL" clId="{B229CA5B-3D7D-43EA-A517-B1E3DE1570DB}" dt="2021-11-10T08:52:08.543" v="5463" actId="790"/>
          <ac:spMkLst>
            <pc:docMk/>
            <pc:sldMk cId="171155739" sldId="481"/>
            <ac:spMk id="4" creationId="{70D77796-AEE2-421E-B576-80DF11808EC0}"/>
          </ac:spMkLst>
        </pc:spChg>
        <pc:spChg chg="mod">
          <ac:chgData name="Bohms, H.M. (Michel)" userId="f0b80a2c-ca6a-4850-9433-81e4d17ec5c1" providerId="ADAL" clId="{B229CA5B-3D7D-43EA-A517-B1E3DE1570DB}" dt="2021-11-10T08:52:08.546" v="5464" actId="790"/>
          <ac:spMkLst>
            <pc:docMk/>
            <pc:sldMk cId="171155739" sldId="481"/>
            <ac:spMk id="5" creationId="{F05B2126-4A4A-4A29-A6BA-133E79BB9BA3}"/>
          </ac:spMkLst>
        </pc:spChg>
        <pc:spChg chg="mod">
          <ac:chgData name="Bohms, H.M. (Michel)" userId="f0b80a2c-ca6a-4850-9433-81e4d17ec5c1" providerId="ADAL" clId="{B229CA5B-3D7D-43EA-A517-B1E3DE1570DB}" dt="2021-11-10T08:52:08.548" v="5465" actId="790"/>
          <ac:spMkLst>
            <pc:docMk/>
            <pc:sldMk cId="171155739" sldId="481"/>
            <ac:spMk id="6" creationId="{9B2149E6-526D-455A-8573-888DD9C2CE12}"/>
          </ac:spMkLst>
        </pc:spChg>
        <pc:spChg chg="mod">
          <ac:chgData name="Bohms, H.M. (Michel)" userId="f0b80a2c-ca6a-4850-9433-81e4d17ec5c1" providerId="ADAL" clId="{B229CA5B-3D7D-43EA-A517-B1E3DE1570DB}" dt="2021-11-10T08:52:08.550" v="5466" actId="790"/>
          <ac:spMkLst>
            <pc:docMk/>
            <pc:sldMk cId="171155739" sldId="481"/>
            <ac:spMk id="7" creationId="{F290F5A7-294E-467E-A915-21CAD1017249}"/>
          </ac:spMkLst>
        </pc:spChg>
        <pc:spChg chg="mod">
          <ac:chgData name="Bohms, H.M. (Michel)" userId="f0b80a2c-ca6a-4850-9433-81e4d17ec5c1" providerId="ADAL" clId="{B229CA5B-3D7D-43EA-A517-B1E3DE1570DB}" dt="2021-11-10T08:52:08.552" v="5467" actId="790"/>
          <ac:spMkLst>
            <pc:docMk/>
            <pc:sldMk cId="171155739" sldId="481"/>
            <ac:spMk id="8" creationId="{1B16854B-5515-491C-9444-31171E23BA48}"/>
          </ac:spMkLst>
        </pc:spChg>
        <pc:spChg chg="mod">
          <ac:chgData name="Bohms, H.M. (Michel)" userId="f0b80a2c-ca6a-4850-9433-81e4d17ec5c1" providerId="ADAL" clId="{B229CA5B-3D7D-43EA-A517-B1E3DE1570DB}" dt="2021-11-10T08:52:08.553" v="5468" actId="790"/>
          <ac:spMkLst>
            <pc:docMk/>
            <pc:sldMk cId="171155739" sldId="481"/>
            <ac:spMk id="9" creationId="{076C0778-4154-4CB8-AE7E-C475B586BB16}"/>
          </ac:spMkLst>
        </pc:spChg>
        <pc:spChg chg="mod">
          <ac:chgData name="Bohms, H.M. (Michel)" userId="f0b80a2c-ca6a-4850-9433-81e4d17ec5c1" providerId="ADAL" clId="{B229CA5B-3D7D-43EA-A517-B1E3DE1570DB}" dt="2021-11-10T08:52:08.556" v="5469" actId="790"/>
          <ac:spMkLst>
            <pc:docMk/>
            <pc:sldMk cId="171155739" sldId="481"/>
            <ac:spMk id="11" creationId="{25041E1E-AD98-468B-847E-1C4B305D3D64}"/>
          </ac:spMkLst>
        </pc:spChg>
        <pc:spChg chg="mod">
          <ac:chgData name="Bohms, H.M. (Michel)" userId="f0b80a2c-ca6a-4850-9433-81e4d17ec5c1" providerId="ADAL" clId="{B229CA5B-3D7D-43EA-A517-B1E3DE1570DB}" dt="2021-11-10T08:52:08.558" v="5470" actId="790"/>
          <ac:spMkLst>
            <pc:docMk/>
            <pc:sldMk cId="171155739" sldId="481"/>
            <ac:spMk id="12" creationId="{5EAC01E3-B7D7-4FE5-819E-B3E356391FE8}"/>
          </ac:spMkLst>
        </pc:spChg>
        <pc:spChg chg="mod">
          <ac:chgData name="Bohms, H.M. (Michel)" userId="f0b80a2c-ca6a-4850-9433-81e4d17ec5c1" providerId="ADAL" clId="{B229CA5B-3D7D-43EA-A517-B1E3DE1570DB}" dt="2021-11-10T08:52:08.560" v="5471" actId="790"/>
          <ac:spMkLst>
            <pc:docMk/>
            <pc:sldMk cId="171155739" sldId="481"/>
            <ac:spMk id="14" creationId="{FF2CA68A-A7E7-4633-BC27-1B258CB588EF}"/>
          </ac:spMkLst>
        </pc:spChg>
        <pc:spChg chg="mod">
          <ac:chgData name="Bohms, H.M. (Michel)" userId="f0b80a2c-ca6a-4850-9433-81e4d17ec5c1" providerId="ADAL" clId="{B229CA5B-3D7D-43EA-A517-B1E3DE1570DB}" dt="2021-11-10T08:52:08.562" v="5472" actId="790"/>
          <ac:spMkLst>
            <pc:docMk/>
            <pc:sldMk cId="171155739" sldId="481"/>
            <ac:spMk id="15" creationId="{B031F089-15DF-4131-B849-3A2A924515E5}"/>
          </ac:spMkLst>
        </pc:spChg>
        <pc:spChg chg="mod">
          <ac:chgData name="Bohms, H.M. (Michel)" userId="f0b80a2c-ca6a-4850-9433-81e4d17ec5c1" providerId="ADAL" clId="{B229CA5B-3D7D-43EA-A517-B1E3DE1570DB}" dt="2021-11-10T08:52:08.564" v="5473" actId="790"/>
          <ac:spMkLst>
            <pc:docMk/>
            <pc:sldMk cId="171155739" sldId="481"/>
            <ac:spMk id="16" creationId="{FD6A5BB0-1BEB-4AD3-B298-C46CF78EB8E0}"/>
          </ac:spMkLst>
        </pc:spChg>
        <pc:spChg chg="mod">
          <ac:chgData name="Bohms, H.M. (Michel)" userId="f0b80a2c-ca6a-4850-9433-81e4d17ec5c1" providerId="ADAL" clId="{B229CA5B-3D7D-43EA-A517-B1E3DE1570DB}" dt="2021-11-10T08:52:08.566" v="5474" actId="790"/>
          <ac:spMkLst>
            <pc:docMk/>
            <pc:sldMk cId="171155739" sldId="481"/>
            <ac:spMk id="18" creationId="{A50288F2-11AE-4F2B-9CD5-A70FBE38AA55}"/>
          </ac:spMkLst>
        </pc:spChg>
        <pc:spChg chg="mod">
          <ac:chgData name="Bohms, H.M. (Michel)" userId="f0b80a2c-ca6a-4850-9433-81e4d17ec5c1" providerId="ADAL" clId="{B229CA5B-3D7D-43EA-A517-B1E3DE1570DB}" dt="2021-11-10T08:52:08.568" v="5475" actId="790"/>
          <ac:spMkLst>
            <pc:docMk/>
            <pc:sldMk cId="171155739" sldId="481"/>
            <ac:spMk id="19" creationId="{E7A2A887-D884-49B4-9044-49A01B624151}"/>
          </ac:spMkLst>
        </pc:spChg>
        <pc:spChg chg="mod">
          <ac:chgData name="Bohms, H.M. (Michel)" userId="f0b80a2c-ca6a-4850-9433-81e4d17ec5c1" providerId="ADAL" clId="{B229CA5B-3D7D-43EA-A517-B1E3DE1570DB}" dt="2021-11-10T08:52:08.570" v="5476" actId="790"/>
          <ac:spMkLst>
            <pc:docMk/>
            <pc:sldMk cId="171155739" sldId="481"/>
            <ac:spMk id="21" creationId="{E33152BB-3B80-46E7-8DCE-A050CA7F5866}"/>
          </ac:spMkLst>
        </pc:spChg>
        <pc:spChg chg="mod">
          <ac:chgData name="Bohms, H.M. (Michel)" userId="f0b80a2c-ca6a-4850-9433-81e4d17ec5c1" providerId="ADAL" clId="{B229CA5B-3D7D-43EA-A517-B1E3DE1570DB}" dt="2021-11-10T08:52:08.573" v="5477" actId="790"/>
          <ac:spMkLst>
            <pc:docMk/>
            <pc:sldMk cId="171155739" sldId="481"/>
            <ac:spMk id="23" creationId="{CD7BFC26-D7AA-4B50-A59D-98839164439D}"/>
          </ac:spMkLst>
        </pc:spChg>
        <pc:spChg chg="mod">
          <ac:chgData name="Bohms, H.M. (Michel)" userId="f0b80a2c-ca6a-4850-9433-81e4d17ec5c1" providerId="ADAL" clId="{B229CA5B-3D7D-43EA-A517-B1E3DE1570DB}" dt="2021-11-10T08:52:08.575" v="5478" actId="790"/>
          <ac:spMkLst>
            <pc:docMk/>
            <pc:sldMk cId="171155739" sldId="481"/>
            <ac:spMk id="25" creationId="{44250742-8F82-4EAD-B43C-F0C62A0FF219}"/>
          </ac:spMkLst>
        </pc:spChg>
        <pc:spChg chg="mod">
          <ac:chgData name="Bohms, H.M. (Michel)" userId="f0b80a2c-ca6a-4850-9433-81e4d17ec5c1" providerId="ADAL" clId="{B229CA5B-3D7D-43EA-A517-B1E3DE1570DB}" dt="2021-11-10T08:52:08.577" v="5479" actId="790"/>
          <ac:spMkLst>
            <pc:docMk/>
            <pc:sldMk cId="171155739" sldId="481"/>
            <ac:spMk id="26" creationId="{EDCE3A0A-B440-4EA4-A279-680BED9727A5}"/>
          </ac:spMkLst>
        </pc:spChg>
        <pc:spChg chg="mod">
          <ac:chgData name="Bohms, H.M. (Michel)" userId="f0b80a2c-ca6a-4850-9433-81e4d17ec5c1" providerId="ADAL" clId="{B229CA5B-3D7D-43EA-A517-B1E3DE1570DB}" dt="2021-11-10T08:52:08.579" v="5480" actId="790"/>
          <ac:spMkLst>
            <pc:docMk/>
            <pc:sldMk cId="171155739" sldId="481"/>
            <ac:spMk id="27" creationId="{0F031917-5A4D-4002-8D36-BBC81CA57C4F}"/>
          </ac:spMkLst>
        </pc:spChg>
        <pc:spChg chg="mod">
          <ac:chgData name="Bohms, H.M. (Michel)" userId="f0b80a2c-ca6a-4850-9433-81e4d17ec5c1" providerId="ADAL" clId="{B229CA5B-3D7D-43EA-A517-B1E3DE1570DB}" dt="2021-11-10T08:52:08.581" v="5481" actId="790"/>
          <ac:spMkLst>
            <pc:docMk/>
            <pc:sldMk cId="171155739" sldId="481"/>
            <ac:spMk id="28" creationId="{27EC1CA3-2B9F-4002-86EA-4C62AC9425A7}"/>
          </ac:spMkLst>
        </pc:spChg>
        <pc:spChg chg="mod">
          <ac:chgData name="Bohms, H.M. (Michel)" userId="f0b80a2c-ca6a-4850-9433-81e4d17ec5c1" providerId="ADAL" clId="{B229CA5B-3D7D-43EA-A517-B1E3DE1570DB}" dt="2021-11-10T08:52:08.583" v="5482" actId="790"/>
          <ac:spMkLst>
            <pc:docMk/>
            <pc:sldMk cId="171155739" sldId="481"/>
            <ac:spMk id="30" creationId="{2732347A-C00F-4153-B932-DCDB51B9A70E}"/>
          </ac:spMkLst>
        </pc:spChg>
        <pc:spChg chg="mod">
          <ac:chgData name="Bohms, H.M. (Michel)" userId="f0b80a2c-ca6a-4850-9433-81e4d17ec5c1" providerId="ADAL" clId="{B229CA5B-3D7D-43EA-A517-B1E3DE1570DB}" dt="2021-11-10T08:52:08.585" v="5483" actId="790"/>
          <ac:spMkLst>
            <pc:docMk/>
            <pc:sldMk cId="171155739" sldId="481"/>
            <ac:spMk id="33" creationId="{5972B0DB-08A1-4398-8AE5-0095A05755A8}"/>
          </ac:spMkLst>
        </pc:spChg>
        <pc:spChg chg="mod">
          <ac:chgData name="Bohms, H.M. (Michel)" userId="f0b80a2c-ca6a-4850-9433-81e4d17ec5c1" providerId="ADAL" clId="{B229CA5B-3D7D-43EA-A517-B1E3DE1570DB}" dt="2021-11-10T08:52:08.587" v="5484" actId="790"/>
          <ac:spMkLst>
            <pc:docMk/>
            <pc:sldMk cId="171155739" sldId="481"/>
            <ac:spMk id="34" creationId="{4857B006-DB35-4AB3-8E43-C7D1ECFCD979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772" v="5586" actId="790"/>
        <pc:sldMkLst>
          <pc:docMk/>
          <pc:sldMk cId="2374113182" sldId="482"/>
        </pc:sldMkLst>
        <pc:spChg chg="mod">
          <ac:chgData name="Bohms, H.M. (Michel)" userId="f0b80a2c-ca6a-4850-9433-81e4d17ec5c1" providerId="ADAL" clId="{B229CA5B-3D7D-43EA-A517-B1E3DE1570DB}" dt="2021-11-10T08:52:08.724" v="5559" actId="20577"/>
          <ac:spMkLst>
            <pc:docMk/>
            <pc:sldMk cId="2374113182" sldId="482"/>
            <ac:spMk id="3" creationId="{86EA3F4D-30E1-4A1E-AAE6-4E74A11398CC}"/>
          </ac:spMkLst>
        </pc:spChg>
        <pc:spChg chg="mod">
          <ac:chgData name="Bohms, H.M. (Michel)" userId="f0b80a2c-ca6a-4850-9433-81e4d17ec5c1" providerId="ADAL" clId="{B229CA5B-3D7D-43EA-A517-B1E3DE1570DB}" dt="2021-11-10T08:52:08.726" v="5560" actId="790"/>
          <ac:spMkLst>
            <pc:docMk/>
            <pc:sldMk cId="2374113182" sldId="482"/>
            <ac:spMk id="4" creationId="{7900E2E9-1A0A-4A11-AC85-0E18B1699D2A}"/>
          </ac:spMkLst>
        </pc:spChg>
        <pc:spChg chg="mod">
          <ac:chgData name="Bohms, H.M. (Michel)" userId="f0b80a2c-ca6a-4850-9433-81e4d17ec5c1" providerId="ADAL" clId="{B229CA5B-3D7D-43EA-A517-B1E3DE1570DB}" dt="2021-11-10T08:52:08.728" v="5561" actId="790"/>
          <ac:spMkLst>
            <pc:docMk/>
            <pc:sldMk cId="2374113182" sldId="482"/>
            <ac:spMk id="5" creationId="{1ECB34D6-749D-4D59-9F48-A63F30BF4C71}"/>
          </ac:spMkLst>
        </pc:spChg>
        <pc:spChg chg="mod">
          <ac:chgData name="Bohms, H.M. (Michel)" userId="f0b80a2c-ca6a-4850-9433-81e4d17ec5c1" providerId="ADAL" clId="{B229CA5B-3D7D-43EA-A517-B1E3DE1570DB}" dt="2021-11-10T08:52:08.730" v="5562" actId="790"/>
          <ac:spMkLst>
            <pc:docMk/>
            <pc:sldMk cId="2374113182" sldId="482"/>
            <ac:spMk id="6" creationId="{B86F2AE7-8904-4EA7-82DA-4A758EA1D299}"/>
          </ac:spMkLst>
        </pc:spChg>
        <pc:spChg chg="mod">
          <ac:chgData name="Bohms, H.M. (Michel)" userId="f0b80a2c-ca6a-4850-9433-81e4d17ec5c1" providerId="ADAL" clId="{B229CA5B-3D7D-43EA-A517-B1E3DE1570DB}" dt="2021-11-10T08:52:08.732" v="5563" actId="790"/>
          <ac:spMkLst>
            <pc:docMk/>
            <pc:sldMk cId="2374113182" sldId="482"/>
            <ac:spMk id="7" creationId="{C2ADD748-102C-4ED9-AF76-B12B69F1B57F}"/>
          </ac:spMkLst>
        </pc:spChg>
        <pc:spChg chg="mod">
          <ac:chgData name="Bohms, H.M. (Michel)" userId="f0b80a2c-ca6a-4850-9433-81e4d17ec5c1" providerId="ADAL" clId="{B229CA5B-3D7D-43EA-A517-B1E3DE1570DB}" dt="2021-11-10T08:52:08.737" v="5566" actId="20577"/>
          <ac:spMkLst>
            <pc:docMk/>
            <pc:sldMk cId="2374113182" sldId="482"/>
            <ac:spMk id="8" creationId="{60C2E1BE-AAB7-47AE-BA96-7389D29EE53B}"/>
          </ac:spMkLst>
        </pc:spChg>
        <pc:spChg chg="mod">
          <ac:chgData name="Bohms, H.M. (Michel)" userId="f0b80a2c-ca6a-4850-9433-81e4d17ec5c1" providerId="ADAL" clId="{B229CA5B-3D7D-43EA-A517-B1E3DE1570DB}" dt="2021-11-10T08:52:08.743" v="5569" actId="20577"/>
          <ac:spMkLst>
            <pc:docMk/>
            <pc:sldMk cId="2374113182" sldId="482"/>
            <ac:spMk id="9" creationId="{7002A43E-E250-46A6-A818-C680EB6843EA}"/>
          </ac:spMkLst>
        </pc:spChg>
        <pc:spChg chg="mod">
          <ac:chgData name="Bohms, H.M. (Michel)" userId="f0b80a2c-ca6a-4850-9433-81e4d17ec5c1" providerId="ADAL" clId="{B229CA5B-3D7D-43EA-A517-B1E3DE1570DB}" dt="2021-11-10T08:52:08.748" v="5572" actId="20577"/>
          <ac:spMkLst>
            <pc:docMk/>
            <pc:sldMk cId="2374113182" sldId="482"/>
            <ac:spMk id="10" creationId="{303092EE-D149-4231-972A-D6306FAE06BB}"/>
          </ac:spMkLst>
        </pc:spChg>
        <pc:spChg chg="mod">
          <ac:chgData name="Bohms, H.M. (Michel)" userId="f0b80a2c-ca6a-4850-9433-81e4d17ec5c1" providerId="ADAL" clId="{B229CA5B-3D7D-43EA-A517-B1E3DE1570DB}" dt="2021-11-10T08:52:08.754" v="5575" actId="20577"/>
          <ac:spMkLst>
            <pc:docMk/>
            <pc:sldMk cId="2374113182" sldId="482"/>
            <ac:spMk id="11" creationId="{6A69FFBE-CB96-4F39-A34D-A5EAA9E7853B}"/>
          </ac:spMkLst>
        </pc:spChg>
        <pc:spChg chg="mod">
          <ac:chgData name="Bohms, H.M. (Michel)" userId="f0b80a2c-ca6a-4850-9433-81e4d17ec5c1" providerId="ADAL" clId="{B229CA5B-3D7D-43EA-A517-B1E3DE1570DB}" dt="2021-11-10T08:52:08.755" v="5576" actId="790"/>
          <ac:spMkLst>
            <pc:docMk/>
            <pc:sldMk cId="2374113182" sldId="482"/>
            <ac:spMk id="12" creationId="{80601A31-7B79-4757-911E-4369EF541A26}"/>
          </ac:spMkLst>
        </pc:spChg>
        <pc:spChg chg="mod">
          <ac:chgData name="Bohms, H.M. (Michel)" userId="f0b80a2c-ca6a-4850-9433-81e4d17ec5c1" providerId="ADAL" clId="{B229CA5B-3D7D-43EA-A517-B1E3DE1570DB}" dt="2021-11-10T08:52:08.757" v="5577" actId="790"/>
          <ac:spMkLst>
            <pc:docMk/>
            <pc:sldMk cId="2374113182" sldId="482"/>
            <ac:spMk id="13" creationId="{9556ECE4-CFFD-4C3D-8730-DE795FE8F35D}"/>
          </ac:spMkLst>
        </pc:spChg>
        <pc:spChg chg="mod">
          <ac:chgData name="Bohms, H.M. (Michel)" userId="f0b80a2c-ca6a-4850-9433-81e4d17ec5c1" providerId="ADAL" clId="{B229CA5B-3D7D-43EA-A517-B1E3DE1570DB}" dt="2021-11-10T08:52:08.759" v="5578" actId="790"/>
          <ac:spMkLst>
            <pc:docMk/>
            <pc:sldMk cId="2374113182" sldId="482"/>
            <ac:spMk id="14" creationId="{DE86D420-3AE5-403C-AE2A-1419F4CAE06E}"/>
          </ac:spMkLst>
        </pc:spChg>
        <pc:spChg chg="mod">
          <ac:chgData name="Bohms, H.M. (Michel)" userId="f0b80a2c-ca6a-4850-9433-81e4d17ec5c1" providerId="ADAL" clId="{B229CA5B-3D7D-43EA-A517-B1E3DE1570DB}" dt="2021-11-10T08:52:08.760" v="5579" actId="790"/>
          <ac:spMkLst>
            <pc:docMk/>
            <pc:sldMk cId="2374113182" sldId="482"/>
            <ac:spMk id="15" creationId="{C4AA5B65-F3A5-40FE-9D55-4ED331FFFF05}"/>
          </ac:spMkLst>
        </pc:spChg>
        <pc:spChg chg="mod">
          <ac:chgData name="Bohms, H.M. (Michel)" userId="f0b80a2c-ca6a-4850-9433-81e4d17ec5c1" providerId="ADAL" clId="{B229CA5B-3D7D-43EA-A517-B1E3DE1570DB}" dt="2021-11-10T08:52:08.762" v="5580" actId="790"/>
          <ac:spMkLst>
            <pc:docMk/>
            <pc:sldMk cId="2374113182" sldId="482"/>
            <ac:spMk id="16" creationId="{A9CE66A6-6F73-4A27-9E36-2166E2537FE5}"/>
          </ac:spMkLst>
        </pc:spChg>
        <pc:spChg chg="mod">
          <ac:chgData name="Bohms, H.M. (Michel)" userId="f0b80a2c-ca6a-4850-9433-81e4d17ec5c1" providerId="ADAL" clId="{B229CA5B-3D7D-43EA-A517-B1E3DE1570DB}" dt="2021-11-10T08:52:08.764" v="5581" actId="790"/>
          <ac:spMkLst>
            <pc:docMk/>
            <pc:sldMk cId="2374113182" sldId="482"/>
            <ac:spMk id="17" creationId="{DCC3A115-3D88-49B4-B7AF-2F824F980C9D}"/>
          </ac:spMkLst>
        </pc:spChg>
        <pc:spChg chg="mod">
          <ac:chgData name="Bohms, H.M. (Michel)" userId="f0b80a2c-ca6a-4850-9433-81e4d17ec5c1" providerId="ADAL" clId="{B229CA5B-3D7D-43EA-A517-B1E3DE1570DB}" dt="2021-11-10T08:52:08.765" v="5582" actId="790"/>
          <ac:spMkLst>
            <pc:docMk/>
            <pc:sldMk cId="2374113182" sldId="482"/>
            <ac:spMk id="18" creationId="{A459CE3D-1E73-471A-81AF-8B8BA11A6B17}"/>
          </ac:spMkLst>
        </pc:spChg>
        <pc:spChg chg="mod">
          <ac:chgData name="Bohms, H.M. (Michel)" userId="f0b80a2c-ca6a-4850-9433-81e4d17ec5c1" providerId="ADAL" clId="{B229CA5B-3D7D-43EA-A517-B1E3DE1570DB}" dt="2021-11-10T08:52:08.767" v="5583" actId="790"/>
          <ac:spMkLst>
            <pc:docMk/>
            <pc:sldMk cId="2374113182" sldId="482"/>
            <ac:spMk id="19" creationId="{66BE7D15-504F-45B7-A3AF-99B973826590}"/>
          </ac:spMkLst>
        </pc:spChg>
        <pc:spChg chg="mod">
          <ac:chgData name="Bohms, H.M. (Michel)" userId="f0b80a2c-ca6a-4850-9433-81e4d17ec5c1" providerId="ADAL" clId="{B229CA5B-3D7D-43EA-A517-B1E3DE1570DB}" dt="2021-11-10T08:52:08.769" v="5584" actId="790"/>
          <ac:spMkLst>
            <pc:docMk/>
            <pc:sldMk cId="2374113182" sldId="482"/>
            <ac:spMk id="20" creationId="{52848832-2A68-4FF8-B627-A3432154A8BF}"/>
          </ac:spMkLst>
        </pc:spChg>
        <pc:spChg chg="mod">
          <ac:chgData name="Bohms, H.M. (Michel)" userId="f0b80a2c-ca6a-4850-9433-81e4d17ec5c1" providerId="ADAL" clId="{B229CA5B-3D7D-43EA-A517-B1E3DE1570DB}" dt="2021-11-10T08:52:08.771" v="5585" actId="790"/>
          <ac:spMkLst>
            <pc:docMk/>
            <pc:sldMk cId="2374113182" sldId="482"/>
            <ac:spMk id="34" creationId="{C58A8C93-BAC7-4C36-A383-C8A08D0ABB12}"/>
          </ac:spMkLst>
        </pc:spChg>
        <pc:spChg chg="mod">
          <ac:chgData name="Bohms, H.M. (Michel)" userId="f0b80a2c-ca6a-4850-9433-81e4d17ec5c1" providerId="ADAL" clId="{B229CA5B-3D7D-43EA-A517-B1E3DE1570DB}" dt="2021-11-10T08:52:08.772" v="5586" actId="790"/>
          <ac:spMkLst>
            <pc:docMk/>
            <pc:sldMk cId="2374113182" sldId="482"/>
            <ac:spMk id="35" creationId="{4F443BD8-45C1-4854-8D5B-75633F461AF6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785" v="5593" actId="790"/>
        <pc:sldMkLst>
          <pc:docMk/>
          <pc:sldMk cId="275018502" sldId="483"/>
        </pc:sldMkLst>
        <pc:spChg chg="mod">
          <ac:chgData name="Bohms, H.M. (Michel)" userId="f0b80a2c-ca6a-4850-9433-81e4d17ec5c1" providerId="ADAL" clId="{B229CA5B-3D7D-43EA-A517-B1E3DE1570DB}" dt="2021-11-10T08:52:08.778" v="5589" actId="20577"/>
          <ac:spMkLst>
            <pc:docMk/>
            <pc:sldMk cId="275018502" sldId="483"/>
            <ac:spMk id="3" creationId="{AB207D53-F5D5-4B06-8EA4-D4CFA8BFC15A}"/>
          </ac:spMkLst>
        </pc:spChg>
        <pc:spChg chg="mod">
          <ac:chgData name="Bohms, H.M. (Michel)" userId="f0b80a2c-ca6a-4850-9433-81e4d17ec5c1" providerId="ADAL" clId="{B229CA5B-3D7D-43EA-A517-B1E3DE1570DB}" dt="2021-11-10T08:52:08.780" v="5590" actId="790"/>
          <ac:spMkLst>
            <pc:docMk/>
            <pc:sldMk cId="275018502" sldId="483"/>
            <ac:spMk id="4" creationId="{0610539A-9530-4112-ACD3-D247C5C431FE}"/>
          </ac:spMkLst>
        </pc:spChg>
        <pc:spChg chg="mod">
          <ac:chgData name="Bohms, H.M. (Michel)" userId="f0b80a2c-ca6a-4850-9433-81e4d17ec5c1" providerId="ADAL" clId="{B229CA5B-3D7D-43EA-A517-B1E3DE1570DB}" dt="2021-11-10T08:52:08.782" v="5591" actId="790"/>
          <ac:spMkLst>
            <pc:docMk/>
            <pc:sldMk cId="275018502" sldId="483"/>
            <ac:spMk id="5" creationId="{28C874A7-7794-426F-B6AB-20851D0C84BB}"/>
          </ac:spMkLst>
        </pc:spChg>
        <pc:spChg chg="mod">
          <ac:chgData name="Bohms, H.M. (Michel)" userId="f0b80a2c-ca6a-4850-9433-81e4d17ec5c1" providerId="ADAL" clId="{B229CA5B-3D7D-43EA-A517-B1E3DE1570DB}" dt="2021-11-10T08:52:08.784" v="5592" actId="790"/>
          <ac:spMkLst>
            <pc:docMk/>
            <pc:sldMk cId="275018502" sldId="483"/>
            <ac:spMk id="6" creationId="{3CD82F0A-9BE8-4101-8E38-51DDD0EAF7F1}"/>
          </ac:spMkLst>
        </pc:spChg>
        <pc:spChg chg="mod">
          <ac:chgData name="Bohms, H.M. (Michel)" userId="f0b80a2c-ca6a-4850-9433-81e4d17ec5c1" providerId="ADAL" clId="{B229CA5B-3D7D-43EA-A517-B1E3DE1570DB}" dt="2021-11-10T08:52:08.785" v="5593" actId="790"/>
          <ac:spMkLst>
            <pc:docMk/>
            <pc:sldMk cId="275018502" sldId="483"/>
            <ac:spMk id="7" creationId="{E2AF0E2B-E114-4926-A44B-DEABE9628C20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291" v="5335" actId="790"/>
        <pc:sldMkLst>
          <pc:docMk/>
          <pc:sldMk cId="2663938362" sldId="484"/>
        </pc:sldMkLst>
        <pc:spChg chg="mod">
          <ac:chgData name="Bohms, H.M. (Michel)" userId="f0b80a2c-ca6a-4850-9433-81e4d17ec5c1" providerId="ADAL" clId="{B229CA5B-3D7D-43EA-A517-B1E3DE1570DB}" dt="2021-11-10T08:52:08.265" v="5330" actId="20577"/>
          <ac:spMkLst>
            <pc:docMk/>
            <pc:sldMk cId="2663938362" sldId="484"/>
            <ac:spMk id="3" creationId="{D31E388E-3F35-4A49-BD50-694666C73CC0}"/>
          </ac:spMkLst>
        </pc:spChg>
        <pc:spChg chg="mod">
          <ac:chgData name="Bohms, H.M. (Michel)" userId="f0b80a2c-ca6a-4850-9433-81e4d17ec5c1" providerId="ADAL" clId="{B229CA5B-3D7D-43EA-A517-B1E3DE1570DB}" dt="2021-11-10T08:52:08.267" v="5331" actId="790"/>
          <ac:spMkLst>
            <pc:docMk/>
            <pc:sldMk cId="2663938362" sldId="484"/>
            <ac:spMk id="4" creationId="{280F82B0-2640-4D68-A98E-24E8FDD90308}"/>
          </ac:spMkLst>
        </pc:spChg>
        <pc:spChg chg="mod">
          <ac:chgData name="Bohms, H.M. (Michel)" userId="f0b80a2c-ca6a-4850-9433-81e4d17ec5c1" providerId="ADAL" clId="{B229CA5B-3D7D-43EA-A517-B1E3DE1570DB}" dt="2021-11-10T08:52:08.269" v="5332" actId="790"/>
          <ac:spMkLst>
            <pc:docMk/>
            <pc:sldMk cId="2663938362" sldId="484"/>
            <ac:spMk id="5" creationId="{5C73D0B9-DBC6-4E7B-860C-D76C97E5F41B}"/>
          </ac:spMkLst>
        </pc:spChg>
        <pc:spChg chg="mod">
          <ac:chgData name="Bohms, H.M. (Michel)" userId="f0b80a2c-ca6a-4850-9433-81e4d17ec5c1" providerId="ADAL" clId="{B229CA5B-3D7D-43EA-A517-B1E3DE1570DB}" dt="2021-11-10T08:52:08.272" v="5333" actId="790"/>
          <ac:spMkLst>
            <pc:docMk/>
            <pc:sldMk cId="2663938362" sldId="484"/>
            <ac:spMk id="6" creationId="{30ABD400-209F-4168-9EBF-F06DCE1E9881}"/>
          </ac:spMkLst>
        </pc:spChg>
        <pc:spChg chg="mod">
          <ac:chgData name="Bohms, H.M. (Michel)" userId="f0b80a2c-ca6a-4850-9433-81e4d17ec5c1" providerId="ADAL" clId="{B229CA5B-3D7D-43EA-A517-B1E3DE1570DB}" dt="2021-11-10T08:52:08.274" v="5334" actId="790"/>
          <ac:spMkLst>
            <pc:docMk/>
            <pc:sldMk cId="2663938362" sldId="484"/>
            <ac:spMk id="7" creationId="{B870251D-F9B8-4C6A-9DE2-2556ADB88AE0}"/>
          </ac:spMkLst>
        </pc:spChg>
        <pc:spChg chg="mod">
          <ac:chgData name="Bohms, H.M. (Michel)" userId="f0b80a2c-ca6a-4850-9433-81e4d17ec5c1" providerId="ADAL" clId="{B229CA5B-3D7D-43EA-A517-B1E3DE1570DB}" dt="2021-11-10T08:52:08.291" v="5335" actId="790"/>
          <ac:spMkLst>
            <pc:docMk/>
            <pc:sldMk cId="2663938362" sldId="484"/>
            <ac:spMk id="9" creationId="{FE0A5620-D8C7-460A-AE48-943407F257DE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489" v="5437" actId="790"/>
        <pc:sldMkLst>
          <pc:docMk/>
          <pc:sldMk cId="2319562728" sldId="485"/>
        </pc:sldMkLst>
        <pc:spChg chg="mod">
          <ac:chgData name="Bohms, H.M. (Michel)" userId="f0b80a2c-ca6a-4850-9433-81e4d17ec5c1" providerId="ADAL" clId="{B229CA5B-3D7D-43EA-A517-B1E3DE1570DB}" dt="2021-11-10T08:52:08.481" v="5433" actId="20577"/>
          <ac:spMkLst>
            <pc:docMk/>
            <pc:sldMk cId="2319562728" sldId="485"/>
            <ac:spMk id="3" creationId="{0986182C-CF8B-4644-B31A-7DD3A2C4EFB1}"/>
          </ac:spMkLst>
        </pc:spChg>
        <pc:spChg chg="mod">
          <ac:chgData name="Bohms, H.M. (Michel)" userId="f0b80a2c-ca6a-4850-9433-81e4d17ec5c1" providerId="ADAL" clId="{B229CA5B-3D7D-43EA-A517-B1E3DE1570DB}" dt="2021-11-10T08:52:08.483" v="5434" actId="790"/>
          <ac:spMkLst>
            <pc:docMk/>
            <pc:sldMk cId="2319562728" sldId="485"/>
            <ac:spMk id="4" creationId="{5F8A746B-0956-4ED2-8B59-9B51B237DC20}"/>
          </ac:spMkLst>
        </pc:spChg>
        <pc:spChg chg="mod">
          <ac:chgData name="Bohms, H.M. (Michel)" userId="f0b80a2c-ca6a-4850-9433-81e4d17ec5c1" providerId="ADAL" clId="{B229CA5B-3D7D-43EA-A517-B1E3DE1570DB}" dt="2021-11-10T08:52:08.485" v="5435" actId="790"/>
          <ac:spMkLst>
            <pc:docMk/>
            <pc:sldMk cId="2319562728" sldId="485"/>
            <ac:spMk id="5" creationId="{8B87F1B4-987E-4DBB-A7FB-1A2394676C99}"/>
          </ac:spMkLst>
        </pc:spChg>
        <pc:spChg chg="mod">
          <ac:chgData name="Bohms, H.M. (Michel)" userId="f0b80a2c-ca6a-4850-9433-81e4d17ec5c1" providerId="ADAL" clId="{B229CA5B-3D7D-43EA-A517-B1E3DE1570DB}" dt="2021-11-10T08:52:08.487" v="5436" actId="790"/>
          <ac:spMkLst>
            <pc:docMk/>
            <pc:sldMk cId="2319562728" sldId="485"/>
            <ac:spMk id="6" creationId="{D477DB4A-1A95-48AF-85B2-FB40C6ADD633}"/>
          </ac:spMkLst>
        </pc:spChg>
        <pc:spChg chg="mod">
          <ac:chgData name="Bohms, H.M. (Michel)" userId="f0b80a2c-ca6a-4850-9433-81e4d17ec5c1" providerId="ADAL" clId="{B229CA5B-3D7D-43EA-A517-B1E3DE1570DB}" dt="2021-11-10T08:52:08.489" v="5437" actId="790"/>
          <ac:spMkLst>
            <pc:docMk/>
            <pc:sldMk cId="2319562728" sldId="485"/>
            <ac:spMk id="7" creationId="{828EDB22-E0AE-4448-AB6C-736CF8F88BE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505" v="5445" actId="790"/>
        <pc:sldMkLst>
          <pc:docMk/>
          <pc:sldMk cId="4140996161" sldId="486"/>
        </pc:sldMkLst>
        <pc:spChg chg="mod">
          <ac:chgData name="Bohms, H.M. (Michel)" userId="f0b80a2c-ca6a-4850-9433-81e4d17ec5c1" providerId="ADAL" clId="{B229CA5B-3D7D-43EA-A517-B1E3DE1570DB}" dt="2021-11-10T08:52:08.498" v="5442" actId="790"/>
          <ac:spMkLst>
            <pc:docMk/>
            <pc:sldMk cId="4140996161" sldId="486"/>
            <ac:spMk id="4" creationId="{8045C379-0428-4A20-8F4A-35CFD40FC19B}"/>
          </ac:spMkLst>
        </pc:spChg>
        <pc:spChg chg="mod">
          <ac:chgData name="Bohms, H.M. (Michel)" userId="f0b80a2c-ca6a-4850-9433-81e4d17ec5c1" providerId="ADAL" clId="{B229CA5B-3D7D-43EA-A517-B1E3DE1570DB}" dt="2021-11-10T08:52:08.501" v="5443" actId="790"/>
          <ac:spMkLst>
            <pc:docMk/>
            <pc:sldMk cId="4140996161" sldId="486"/>
            <ac:spMk id="5" creationId="{6C3B6662-2B8A-471D-86E0-8997696E3510}"/>
          </ac:spMkLst>
        </pc:spChg>
        <pc:spChg chg="mod">
          <ac:chgData name="Bohms, H.M. (Michel)" userId="f0b80a2c-ca6a-4850-9433-81e4d17ec5c1" providerId="ADAL" clId="{B229CA5B-3D7D-43EA-A517-B1E3DE1570DB}" dt="2021-11-10T08:52:08.503" v="5444" actId="790"/>
          <ac:spMkLst>
            <pc:docMk/>
            <pc:sldMk cId="4140996161" sldId="486"/>
            <ac:spMk id="6" creationId="{214A6585-E831-4877-A979-7043E76706C7}"/>
          </ac:spMkLst>
        </pc:spChg>
        <pc:spChg chg="mod">
          <ac:chgData name="Bohms, H.M. (Michel)" userId="f0b80a2c-ca6a-4850-9433-81e4d17ec5c1" providerId="ADAL" clId="{B229CA5B-3D7D-43EA-A517-B1E3DE1570DB}" dt="2021-11-10T08:52:08.505" v="5445" actId="790"/>
          <ac:spMkLst>
            <pc:docMk/>
            <pc:sldMk cId="4140996161" sldId="486"/>
            <ac:spMk id="7" creationId="{8EF602DD-D247-4907-AE95-ADA73B8A7EEE}"/>
          </ac:spMkLst>
        </pc:spChg>
        <pc:spChg chg="mod">
          <ac:chgData name="Bohms, H.M. (Michel)" userId="f0b80a2c-ca6a-4850-9433-81e4d17ec5c1" providerId="ADAL" clId="{B229CA5B-3D7D-43EA-A517-B1E3DE1570DB}" dt="2021-11-10T08:52:08.491" v="5438" actId="790"/>
          <ac:spMkLst>
            <pc:docMk/>
            <pc:sldMk cId="4140996161" sldId="486"/>
            <ac:spMk id="13" creationId="{AC30DBE2-CB5D-4BB5-82CA-4DF2F2F81CC3}"/>
          </ac:spMkLst>
        </pc:spChg>
        <pc:spChg chg="mod">
          <ac:chgData name="Bohms, H.M. (Michel)" userId="f0b80a2c-ca6a-4850-9433-81e4d17ec5c1" providerId="ADAL" clId="{B229CA5B-3D7D-43EA-A517-B1E3DE1570DB}" dt="2021-11-10T08:52:08.497" v="5441" actId="20577"/>
          <ac:spMkLst>
            <pc:docMk/>
            <pc:sldMk cId="4140996161" sldId="486"/>
            <ac:spMk id="14" creationId="{F563E826-F2E6-4818-B096-C2C159C9720D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519" v="5452" actId="790"/>
        <pc:sldMkLst>
          <pc:docMk/>
          <pc:sldMk cId="1278583473" sldId="487"/>
        </pc:sldMkLst>
        <pc:spChg chg="mod">
          <ac:chgData name="Bohms, H.M. (Michel)" userId="f0b80a2c-ca6a-4850-9433-81e4d17ec5c1" providerId="ADAL" clId="{B229CA5B-3D7D-43EA-A517-B1E3DE1570DB}" dt="2021-11-10T08:52:08.511" v="5448" actId="20577"/>
          <ac:spMkLst>
            <pc:docMk/>
            <pc:sldMk cId="1278583473" sldId="487"/>
            <ac:spMk id="3" creationId="{04322924-33BA-4037-ADBB-B359D233359C}"/>
          </ac:spMkLst>
        </pc:spChg>
        <pc:spChg chg="mod">
          <ac:chgData name="Bohms, H.M. (Michel)" userId="f0b80a2c-ca6a-4850-9433-81e4d17ec5c1" providerId="ADAL" clId="{B229CA5B-3D7D-43EA-A517-B1E3DE1570DB}" dt="2021-11-10T08:52:08.513" v="5449" actId="790"/>
          <ac:spMkLst>
            <pc:docMk/>
            <pc:sldMk cId="1278583473" sldId="487"/>
            <ac:spMk id="4" creationId="{7C87245C-D305-4232-BF2D-023AB62928DE}"/>
          </ac:spMkLst>
        </pc:spChg>
        <pc:spChg chg="mod">
          <ac:chgData name="Bohms, H.M. (Michel)" userId="f0b80a2c-ca6a-4850-9433-81e4d17ec5c1" providerId="ADAL" clId="{B229CA5B-3D7D-43EA-A517-B1E3DE1570DB}" dt="2021-11-10T08:52:08.515" v="5450" actId="790"/>
          <ac:spMkLst>
            <pc:docMk/>
            <pc:sldMk cId="1278583473" sldId="487"/>
            <ac:spMk id="5" creationId="{611BD7CE-00DD-4E85-8578-130EECC2D778}"/>
          </ac:spMkLst>
        </pc:spChg>
        <pc:spChg chg="mod">
          <ac:chgData name="Bohms, H.M. (Michel)" userId="f0b80a2c-ca6a-4850-9433-81e4d17ec5c1" providerId="ADAL" clId="{B229CA5B-3D7D-43EA-A517-B1E3DE1570DB}" dt="2021-11-10T08:52:08.517" v="5451" actId="790"/>
          <ac:spMkLst>
            <pc:docMk/>
            <pc:sldMk cId="1278583473" sldId="487"/>
            <ac:spMk id="6" creationId="{9C3C50A5-1EBF-43A6-90CC-0AF427413118}"/>
          </ac:spMkLst>
        </pc:spChg>
        <pc:spChg chg="mod">
          <ac:chgData name="Bohms, H.M. (Michel)" userId="f0b80a2c-ca6a-4850-9433-81e4d17ec5c1" providerId="ADAL" clId="{B229CA5B-3D7D-43EA-A517-B1E3DE1570DB}" dt="2021-11-10T08:52:08.519" v="5452" actId="790"/>
          <ac:spMkLst>
            <pc:docMk/>
            <pc:sldMk cId="1278583473" sldId="487"/>
            <ac:spMk id="7" creationId="{F9F1331A-0337-431F-8206-FF1B0990AA3C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600" v="5491" actId="790"/>
        <pc:sldMkLst>
          <pc:docMk/>
          <pc:sldMk cId="2548811116" sldId="488"/>
        </pc:sldMkLst>
        <pc:spChg chg="mod">
          <ac:chgData name="Bohms, H.M. (Michel)" userId="f0b80a2c-ca6a-4850-9433-81e4d17ec5c1" providerId="ADAL" clId="{B229CA5B-3D7D-43EA-A517-B1E3DE1570DB}" dt="2021-11-10T08:52:08.593" v="5487" actId="20577"/>
          <ac:spMkLst>
            <pc:docMk/>
            <pc:sldMk cId="2548811116" sldId="488"/>
            <ac:spMk id="3" creationId="{1F3E2629-A7A0-4353-9F04-8442F05864E1}"/>
          </ac:spMkLst>
        </pc:spChg>
        <pc:spChg chg="mod">
          <ac:chgData name="Bohms, H.M. (Michel)" userId="f0b80a2c-ca6a-4850-9433-81e4d17ec5c1" providerId="ADAL" clId="{B229CA5B-3D7D-43EA-A517-B1E3DE1570DB}" dt="2021-11-10T08:52:08.594" v="5488" actId="790"/>
          <ac:spMkLst>
            <pc:docMk/>
            <pc:sldMk cId="2548811116" sldId="488"/>
            <ac:spMk id="4" creationId="{302E15E5-EB6B-43C6-B864-5C6C3506EC15}"/>
          </ac:spMkLst>
        </pc:spChg>
        <pc:spChg chg="mod">
          <ac:chgData name="Bohms, H.M. (Michel)" userId="f0b80a2c-ca6a-4850-9433-81e4d17ec5c1" providerId="ADAL" clId="{B229CA5B-3D7D-43EA-A517-B1E3DE1570DB}" dt="2021-11-10T08:52:08.597" v="5489" actId="790"/>
          <ac:spMkLst>
            <pc:docMk/>
            <pc:sldMk cId="2548811116" sldId="488"/>
            <ac:spMk id="5" creationId="{745D0FCB-4404-4C9E-88F8-C10BF1F2578C}"/>
          </ac:spMkLst>
        </pc:spChg>
        <pc:spChg chg="mod">
          <ac:chgData name="Bohms, H.M. (Michel)" userId="f0b80a2c-ca6a-4850-9433-81e4d17ec5c1" providerId="ADAL" clId="{B229CA5B-3D7D-43EA-A517-B1E3DE1570DB}" dt="2021-11-10T08:52:08.598" v="5490" actId="790"/>
          <ac:spMkLst>
            <pc:docMk/>
            <pc:sldMk cId="2548811116" sldId="488"/>
            <ac:spMk id="6" creationId="{01C5DD7D-4889-4158-ADBD-5E7F3250264C}"/>
          </ac:spMkLst>
        </pc:spChg>
        <pc:spChg chg="mod">
          <ac:chgData name="Bohms, H.M. (Michel)" userId="f0b80a2c-ca6a-4850-9433-81e4d17ec5c1" providerId="ADAL" clId="{B229CA5B-3D7D-43EA-A517-B1E3DE1570DB}" dt="2021-11-10T08:52:08.600" v="5491" actId="790"/>
          <ac:spMkLst>
            <pc:docMk/>
            <pc:sldMk cId="2548811116" sldId="488"/>
            <ac:spMk id="7" creationId="{40B3867C-35FC-4C07-87AE-D3B602C5519F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693" v="5542" actId="790"/>
        <pc:sldMkLst>
          <pc:docMk/>
          <pc:sldMk cId="87221486" sldId="489"/>
        </pc:sldMkLst>
        <pc:spChg chg="mod">
          <ac:chgData name="Bohms, H.M. (Michel)" userId="f0b80a2c-ca6a-4850-9433-81e4d17ec5c1" providerId="ADAL" clId="{B229CA5B-3D7D-43EA-A517-B1E3DE1570DB}" dt="2021-11-10T08:52:08.683" v="5537" actId="20577"/>
          <ac:spMkLst>
            <pc:docMk/>
            <pc:sldMk cId="87221486" sldId="489"/>
            <ac:spMk id="3" creationId="{646938C2-26FB-4D4F-8919-CCE639CAF3E7}"/>
          </ac:spMkLst>
        </pc:spChg>
        <pc:spChg chg="mod">
          <ac:chgData name="Bohms, H.M. (Michel)" userId="f0b80a2c-ca6a-4850-9433-81e4d17ec5c1" providerId="ADAL" clId="{B229CA5B-3D7D-43EA-A517-B1E3DE1570DB}" dt="2021-11-10T08:52:08.685" v="5538" actId="790"/>
          <ac:spMkLst>
            <pc:docMk/>
            <pc:sldMk cId="87221486" sldId="489"/>
            <ac:spMk id="4" creationId="{AE275050-C692-43C2-B353-88F3040F1691}"/>
          </ac:spMkLst>
        </pc:spChg>
        <pc:spChg chg="mod">
          <ac:chgData name="Bohms, H.M. (Michel)" userId="f0b80a2c-ca6a-4850-9433-81e4d17ec5c1" providerId="ADAL" clId="{B229CA5B-3D7D-43EA-A517-B1E3DE1570DB}" dt="2021-11-10T08:52:08.687" v="5539" actId="790"/>
          <ac:spMkLst>
            <pc:docMk/>
            <pc:sldMk cId="87221486" sldId="489"/>
            <ac:spMk id="5" creationId="{A2CABE24-C6EC-4B9E-B2AD-D60627BC4FFF}"/>
          </ac:spMkLst>
        </pc:spChg>
        <pc:spChg chg="mod">
          <ac:chgData name="Bohms, H.M. (Michel)" userId="f0b80a2c-ca6a-4850-9433-81e4d17ec5c1" providerId="ADAL" clId="{B229CA5B-3D7D-43EA-A517-B1E3DE1570DB}" dt="2021-11-10T08:52:08.689" v="5540" actId="790"/>
          <ac:spMkLst>
            <pc:docMk/>
            <pc:sldMk cId="87221486" sldId="489"/>
            <ac:spMk id="6" creationId="{ECF71BB0-28C5-4A7D-8C39-4C400E74B672}"/>
          </ac:spMkLst>
        </pc:spChg>
        <pc:spChg chg="mod">
          <ac:chgData name="Bohms, H.M. (Michel)" userId="f0b80a2c-ca6a-4850-9433-81e4d17ec5c1" providerId="ADAL" clId="{B229CA5B-3D7D-43EA-A517-B1E3DE1570DB}" dt="2021-11-10T08:52:08.691" v="5541" actId="790"/>
          <ac:spMkLst>
            <pc:docMk/>
            <pc:sldMk cId="87221486" sldId="489"/>
            <ac:spMk id="7" creationId="{E84BA720-A01D-437E-BC5C-BEB65039B58D}"/>
          </ac:spMkLst>
        </pc:spChg>
        <pc:spChg chg="mod">
          <ac:chgData name="Bohms, H.M. (Michel)" userId="f0b80a2c-ca6a-4850-9433-81e4d17ec5c1" providerId="ADAL" clId="{B229CA5B-3D7D-43EA-A517-B1E3DE1570DB}" dt="2021-11-10T08:52:08.693" v="5542" actId="790"/>
          <ac:spMkLst>
            <pc:docMk/>
            <pc:sldMk cId="87221486" sldId="489"/>
            <ac:spMk id="13" creationId="{52E48D60-8187-4843-A0F4-D02BC110B66A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706" v="5549" actId="790"/>
        <pc:sldMkLst>
          <pc:docMk/>
          <pc:sldMk cId="1680018652" sldId="490"/>
        </pc:sldMkLst>
        <pc:spChg chg="mod">
          <ac:chgData name="Bohms, H.M. (Michel)" userId="f0b80a2c-ca6a-4850-9433-81e4d17ec5c1" providerId="ADAL" clId="{B229CA5B-3D7D-43EA-A517-B1E3DE1570DB}" dt="2021-11-10T08:52:08.698" v="5545" actId="20577"/>
          <ac:spMkLst>
            <pc:docMk/>
            <pc:sldMk cId="1680018652" sldId="490"/>
            <ac:spMk id="3" creationId="{0B6218A6-4B6E-4D12-8ED0-8FF643416E8F}"/>
          </ac:spMkLst>
        </pc:spChg>
        <pc:spChg chg="mod">
          <ac:chgData name="Bohms, H.M. (Michel)" userId="f0b80a2c-ca6a-4850-9433-81e4d17ec5c1" providerId="ADAL" clId="{B229CA5B-3D7D-43EA-A517-B1E3DE1570DB}" dt="2021-11-10T08:52:08.700" v="5546" actId="790"/>
          <ac:spMkLst>
            <pc:docMk/>
            <pc:sldMk cId="1680018652" sldId="490"/>
            <ac:spMk id="4" creationId="{183A478A-06A4-4947-8B8E-AE99557A99F5}"/>
          </ac:spMkLst>
        </pc:spChg>
        <pc:spChg chg="mod">
          <ac:chgData name="Bohms, H.M. (Michel)" userId="f0b80a2c-ca6a-4850-9433-81e4d17ec5c1" providerId="ADAL" clId="{B229CA5B-3D7D-43EA-A517-B1E3DE1570DB}" dt="2021-11-10T08:52:08.702" v="5547" actId="790"/>
          <ac:spMkLst>
            <pc:docMk/>
            <pc:sldMk cId="1680018652" sldId="490"/>
            <ac:spMk id="5" creationId="{4F7E9303-E3F0-45C8-99CA-2E3433433A27}"/>
          </ac:spMkLst>
        </pc:spChg>
        <pc:spChg chg="mod">
          <ac:chgData name="Bohms, H.M. (Michel)" userId="f0b80a2c-ca6a-4850-9433-81e4d17ec5c1" providerId="ADAL" clId="{B229CA5B-3D7D-43EA-A517-B1E3DE1570DB}" dt="2021-11-10T08:52:08.704" v="5548" actId="790"/>
          <ac:spMkLst>
            <pc:docMk/>
            <pc:sldMk cId="1680018652" sldId="490"/>
            <ac:spMk id="6" creationId="{22A40CC9-8CC6-412C-A328-1C5674B0C686}"/>
          </ac:spMkLst>
        </pc:spChg>
        <pc:spChg chg="mod">
          <ac:chgData name="Bohms, H.M. (Michel)" userId="f0b80a2c-ca6a-4850-9433-81e4d17ec5c1" providerId="ADAL" clId="{B229CA5B-3D7D-43EA-A517-B1E3DE1570DB}" dt="2021-11-10T08:52:08.706" v="5549" actId="790"/>
          <ac:spMkLst>
            <pc:docMk/>
            <pc:sldMk cId="1680018652" sldId="490"/>
            <ac:spMk id="7" creationId="{DF84B36A-24A1-43F6-AEC6-8081CE57278C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719" v="5556" actId="790"/>
        <pc:sldMkLst>
          <pc:docMk/>
          <pc:sldMk cId="1628901675" sldId="491"/>
        </pc:sldMkLst>
        <pc:spChg chg="mod">
          <ac:chgData name="Bohms, H.M. (Michel)" userId="f0b80a2c-ca6a-4850-9433-81e4d17ec5c1" providerId="ADAL" clId="{B229CA5B-3D7D-43EA-A517-B1E3DE1570DB}" dt="2021-11-10T08:52:08.711" v="5552" actId="20577"/>
          <ac:spMkLst>
            <pc:docMk/>
            <pc:sldMk cId="1628901675" sldId="491"/>
            <ac:spMk id="3" creationId="{4EF1B196-8DAE-4B7D-A98D-2B9E01110456}"/>
          </ac:spMkLst>
        </pc:spChg>
        <pc:spChg chg="mod">
          <ac:chgData name="Bohms, H.M. (Michel)" userId="f0b80a2c-ca6a-4850-9433-81e4d17ec5c1" providerId="ADAL" clId="{B229CA5B-3D7D-43EA-A517-B1E3DE1570DB}" dt="2021-11-10T08:52:08.713" v="5553" actId="790"/>
          <ac:spMkLst>
            <pc:docMk/>
            <pc:sldMk cId="1628901675" sldId="491"/>
            <ac:spMk id="4" creationId="{387BF9B5-A859-4321-BFAF-03BAB68A2925}"/>
          </ac:spMkLst>
        </pc:spChg>
        <pc:spChg chg="mod">
          <ac:chgData name="Bohms, H.M. (Michel)" userId="f0b80a2c-ca6a-4850-9433-81e4d17ec5c1" providerId="ADAL" clId="{B229CA5B-3D7D-43EA-A517-B1E3DE1570DB}" dt="2021-11-10T08:52:08.715" v="5554" actId="790"/>
          <ac:spMkLst>
            <pc:docMk/>
            <pc:sldMk cId="1628901675" sldId="491"/>
            <ac:spMk id="5" creationId="{AE90EE16-0F80-4B81-BB7B-E3BC654D8879}"/>
          </ac:spMkLst>
        </pc:spChg>
        <pc:spChg chg="mod">
          <ac:chgData name="Bohms, H.M. (Michel)" userId="f0b80a2c-ca6a-4850-9433-81e4d17ec5c1" providerId="ADAL" clId="{B229CA5B-3D7D-43EA-A517-B1E3DE1570DB}" dt="2021-11-10T08:52:08.717" v="5555" actId="790"/>
          <ac:spMkLst>
            <pc:docMk/>
            <pc:sldMk cId="1628901675" sldId="491"/>
            <ac:spMk id="6" creationId="{21F387B1-2B41-4282-9429-11B6B3FBBABF}"/>
          </ac:spMkLst>
        </pc:spChg>
        <pc:spChg chg="mod">
          <ac:chgData name="Bohms, H.M. (Michel)" userId="f0b80a2c-ca6a-4850-9433-81e4d17ec5c1" providerId="ADAL" clId="{B229CA5B-3D7D-43EA-A517-B1E3DE1570DB}" dt="2021-11-10T08:52:08.719" v="5556" actId="790"/>
          <ac:spMkLst>
            <pc:docMk/>
            <pc:sldMk cId="1628901675" sldId="491"/>
            <ac:spMk id="7" creationId="{4317AA9F-E71A-4172-BBD0-9D55A2F60DA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880" v="5633" actId="790"/>
        <pc:sldMkLst>
          <pc:docMk/>
          <pc:sldMk cId="1314005830" sldId="492"/>
        </pc:sldMkLst>
        <pc:spChg chg="mod">
          <ac:chgData name="Bohms, H.M. (Michel)" userId="f0b80a2c-ca6a-4850-9433-81e4d17ec5c1" providerId="ADAL" clId="{B229CA5B-3D7D-43EA-A517-B1E3DE1570DB}" dt="2021-11-10T08:52:08.869" v="5628" actId="20577"/>
          <ac:spMkLst>
            <pc:docMk/>
            <pc:sldMk cId="1314005830" sldId="492"/>
            <ac:spMk id="3" creationId="{FA05ABD2-9780-4EE4-AEFE-621F4E095EA9}"/>
          </ac:spMkLst>
        </pc:spChg>
        <pc:spChg chg="mod">
          <ac:chgData name="Bohms, H.M. (Michel)" userId="f0b80a2c-ca6a-4850-9433-81e4d17ec5c1" providerId="ADAL" clId="{B229CA5B-3D7D-43EA-A517-B1E3DE1570DB}" dt="2021-11-10T08:52:08.871" v="5629" actId="790"/>
          <ac:spMkLst>
            <pc:docMk/>
            <pc:sldMk cId="1314005830" sldId="492"/>
            <ac:spMk id="4" creationId="{4973A31E-1E9B-4858-9A0C-F90B2B8BDE15}"/>
          </ac:spMkLst>
        </pc:spChg>
        <pc:spChg chg="mod">
          <ac:chgData name="Bohms, H.M. (Michel)" userId="f0b80a2c-ca6a-4850-9433-81e4d17ec5c1" providerId="ADAL" clId="{B229CA5B-3D7D-43EA-A517-B1E3DE1570DB}" dt="2021-11-10T08:52:08.874" v="5630" actId="790"/>
          <ac:spMkLst>
            <pc:docMk/>
            <pc:sldMk cId="1314005830" sldId="492"/>
            <ac:spMk id="5" creationId="{EDB4D060-F407-4781-8802-D5084E54D928}"/>
          </ac:spMkLst>
        </pc:spChg>
        <pc:spChg chg="mod">
          <ac:chgData name="Bohms, H.M. (Michel)" userId="f0b80a2c-ca6a-4850-9433-81e4d17ec5c1" providerId="ADAL" clId="{B229CA5B-3D7D-43EA-A517-B1E3DE1570DB}" dt="2021-11-10T08:52:08.875" v="5631" actId="790"/>
          <ac:spMkLst>
            <pc:docMk/>
            <pc:sldMk cId="1314005830" sldId="492"/>
            <ac:spMk id="6" creationId="{9431152C-6791-4ED3-B021-345139FA32DE}"/>
          </ac:spMkLst>
        </pc:spChg>
        <pc:spChg chg="mod">
          <ac:chgData name="Bohms, H.M. (Michel)" userId="f0b80a2c-ca6a-4850-9433-81e4d17ec5c1" providerId="ADAL" clId="{B229CA5B-3D7D-43EA-A517-B1E3DE1570DB}" dt="2021-11-10T08:52:08.877" v="5632" actId="790"/>
          <ac:spMkLst>
            <pc:docMk/>
            <pc:sldMk cId="1314005830" sldId="492"/>
            <ac:spMk id="7" creationId="{852EFF1A-64CA-4EE5-BA76-1E12C7A4E4EE}"/>
          </ac:spMkLst>
        </pc:spChg>
        <pc:spChg chg="mod">
          <ac:chgData name="Bohms, H.M. (Michel)" userId="f0b80a2c-ca6a-4850-9433-81e4d17ec5c1" providerId="ADAL" clId="{B229CA5B-3D7D-43EA-A517-B1E3DE1570DB}" dt="2021-11-10T08:52:08.880" v="5633" actId="790"/>
          <ac:spMkLst>
            <pc:docMk/>
            <pc:sldMk cId="1314005830" sldId="492"/>
            <ac:spMk id="12" creationId="{0A06F8C2-547C-44F7-92BB-B3CD18701405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918" v="5653" actId="20577"/>
        <pc:sldMkLst>
          <pc:docMk/>
          <pc:sldMk cId="1703845482" sldId="493"/>
        </pc:sldMkLst>
        <pc:spChg chg="mod">
          <ac:chgData name="Bohms, H.M. (Michel)" userId="f0b80a2c-ca6a-4850-9433-81e4d17ec5c1" providerId="ADAL" clId="{B229CA5B-3D7D-43EA-A517-B1E3DE1570DB}" dt="2021-11-10T08:52:08.905" v="5646" actId="20577"/>
          <ac:spMkLst>
            <pc:docMk/>
            <pc:sldMk cId="1703845482" sldId="493"/>
            <ac:spMk id="3" creationId="{F7156A31-E48A-46ED-A28A-911FC8E423BF}"/>
          </ac:spMkLst>
        </pc:spChg>
        <pc:spChg chg="mod">
          <ac:chgData name="Bohms, H.M. (Michel)" userId="f0b80a2c-ca6a-4850-9433-81e4d17ec5c1" providerId="ADAL" clId="{B229CA5B-3D7D-43EA-A517-B1E3DE1570DB}" dt="2021-11-10T08:52:08.907" v="5647" actId="790"/>
          <ac:spMkLst>
            <pc:docMk/>
            <pc:sldMk cId="1703845482" sldId="493"/>
            <ac:spMk id="4" creationId="{02C8D5AA-32C9-4305-9795-DC1600EA92FC}"/>
          </ac:spMkLst>
        </pc:spChg>
        <pc:spChg chg="mod">
          <ac:chgData name="Bohms, H.M. (Michel)" userId="f0b80a2c-ca6a-4850-9433-81e4d17ec5c1" providerId="ADAL" clId="{B229CA5B-3D7D-43EA-A517-B1E3DE1570DB}" dt="2021-11-10T08:52:08.909" v="5648" actId="790"/>
          <ac:spMkLst>
            <pc:docMk/>
            <pc:sldMk cId="1703845482" sldId="493"/>
            <ac:spMk id="5" creationId="{EBA30E21-CE38-456D-A10E-2240C2016E73}"/>
          </ac:spMkLst>
        </pc:spChg>
        <pc:spChg chg="mod">
          <ac:chgData name="Bohms, H.M. (Michel)" userId="f0b80a2c-ca6a-4850-9433-81e4d17ec5c1" providerId="ADAL" clId="{B229CA5B-3D7D-43EA-A517-B1E3DE1570DB}" dt="2021-11-10T08:52:08.911" v="5649" actId="790"/>
          <ac:spMkLst>
            <pc:docMk/>
            <pc:sldMk cId="1703845482" sldId="493"/>
            <ac:spMk id="6" creationId="{3253C10B-F5A8-484F-8D8B-ABAC3D4BFCCB}"/>
          </ac:spMkLst>
        </pc:spChg>
        <pc:spChg chg="mod">
          <ac:chgData name="Bohms, H.M. (Michel)" userId="f0b80a2c-ca6a-4850-9433-81e4d17ec5c1" providerId="ADAL" clId="{B229CA5B-3D7D-43EA-A517-B1E3DE1570DB}" dt="2021-11-10T08:52:08.913" v="5650" actId="790"/>
          <ac:spMkLst>
            <pc:docMk/>
            <pc:sldMk cId="1703845482" sldId="493"/>
            <ac:spMk id="7" creationId="{7A2A5792-0A61-444B-B157-E64097B9B27E}"/>
          </ac:spMkLst>
        </pc:spChg>
        <pc:spChg chg="mod">
          <ac:chgData name="Bohms, H.M. (Michel)" userId="f0b80a2c-ca6a-4850-9433-81e4d17ec5c1" providerId="ADAL" clId="{B229CA5B-3D7D-43EA-A517-B1E3DE1570DB}" dt="2021-11-10T08:52:08.918" v="5653" actId="20577"/>
          <ac:spMkLst>
            <pc:docMk/>
            <pc:sldMk cId="1703845482" sldId="493"/>
            <ac:spMk id="10" creationId="{E5104E2D-30B5-457B-9068-F03433A848E8}"/>
          </ac:spMkLst>
        </pc:spChg>
      </pc:sldChg>
      <pc:sldChg chg="modSp mod">
        <pc:chgData name="Bohms, H.M. (Michel)" userId="f0b80a2c-ca6a-4850-9433-81e4d17ec5c1" providerId="ADAL" clId="{B229CA5B-3D7D-43EA-A517-B1E3DE1570DB}" dt="2021-11-10T08:52:08.900" v="5643" actId="20577"/>
        <pc:sldMkLst>
          <pc:docMk/>
          <pc:sldMk cId="2008237059" sldId="494"/>
        </pc:sldMkLst>
        <pc:spChg chg="mod">
          <ac:chgData name="Bohms, H.M. (Michel)" userId="f0b80a2c-ca6a-4850-9433-81e4d17ec5c1" providerId="ADAL" clId="{B229CA5B-3D7D-43EA-A517-B1E3DE1570DB}" dt="2021-11-10T08:52:08.886" v="5636" actId="20577"/>
          <ac:spMkLst>
            <pc:docMk/>
            <pc:sldMk cId="2008237059" sldId="494"/>
            <ac:spMk id="3" creationId="{BEB50058-7776-44AD-B218-E9EBE988A182}"/>
          </ac:spMkLst>
        </pc:spChg>
        <pc:spChg chg="mod">
          <ac:chgData name="Bohms, H.M. (Michel)" userId="f0b80a2c-ca6a-4850-9433-81e4d17ec5c1" providerId="ADAL" clId="{B229CA5B-3D7D-43EA-A517-B1E3DE1570DB}" dt="2021-11-10T08:52:08.888" v="5637" actId="790"/>
          <ac:spMkLst>
            <pc:docMk/>
            <pc:sldMk cId="2008237059" sldId="494"/>
            <ac:spMk id="4" creationId="{454C0A39-4E7F-4762-8CF4-0E776445FE55}"/>
          </ac:spMkLst>
        </pc:spChg>
        <pc:spChg chg="mod">
          <ac:chgData name="Bohms, H.M. (Michel)" userId="f0b80a2c-ca6a-4850-9433-81e4d17ec5c1" providerId="ADAL" clId="{B229CA5B-3D7D-43EA-A517-B1E3DE1570DB}" dt="2021-11-10T08:52:08.890" v="5638" actId="790"/>
          <ac:spMkLst>
            <pc:docMk/>
            <pc:sldMk cId="2008237059" sldId="494"/>
            <ac:spMk id="5" creationId="{68AE18A7-E806-486A-9B08-0B536F8C6005}"/>
          </ac:spMkLst>
        </pc:spChg>
        <pc:spChg chg="mod">
          <ac:chgData name="Bohms, H.M. (Michel)" userId="f0b80a2c-ca6a-4850-9433-81e4d17ec5c1" providerId="ADAL" clId="{B229CA5B-3D7D-43EA-A517-B1E3DE1570DB}" dt="2021-11-10T08:52:08.892" v="5639" actId="790"/>
          <ac:spMkLst>
            <pc:docMk/>
            <pc:sldMk cId="2008237059" sldId="494"/>
            <ac:spMk id="6" creationId="{92B2E697-FA9F-4745-BF28-846C52631BCB}"/>
          </ac:spMkLst>
        </pc:spChg>
        <pc:spChg chg="mod">
          <ac:chgData name="Bohms, H.M. (Michel)" userId="f0b80a2c-ca6a-4850-9433-81e4d17ec5c1" providerId="ADAL" clId="{B229CA5B-3D7D-43EA-A517-B1E3DE1570DB}" dt="2021-11-10T08:52:08.894" v="5640" actId="790"/>
          <ac:spMkLst>
            <pc:docMk/>
            <pc:sldMk cId="2008237059" sldId="494"/>
            <ac:spMk id="7" creationId="{4B513F10-8B89-47E9-A02A-1C8560370B02}"/>
          </ac:spMkLst>
        </pc:spChg>
        <pc:spChg chg="mod">
          <ac:chgData name="Bohms, H.M. (Michel)" userId="f0b80a2c-ca6a-4850-9433-81e4d17ec5c1" providerId="ADAL" clId="{B229CA5B-3D7D-43EA-A517-B1E3DE1570DB}" dt="2021-11-10T08:52:08.900" v="5643" actId="20577"/>
          <ac:spMkLst>
            <pc:docMk/>
            <pc:sldMk cId="2008237059" sldId="494"/>
            <ac:spMk id="10" creationId="{B603515F-FA92-4FBE-B95B-0879A199FD16}"/>
          </ac:spMkLst>
        </pc:spChg>
      </pc:sldChg>
      <pc:sldChg chg="addSp modSp new mod">
        <pc:chgData name="Bohms, H.M. (Michel)" userId="f0b80a2c-ca6a-4850-9433-81e4d17ec5c1" providerId="ADAL" clId="{B229CA5B-3D7D-43EA-A517-B1E3DE1570DB}" dt="2021-11-10T08:56:22.414" v="5740" actId="20577"/>
        <pc:sldMkLst>
          <pc:docMk/>
          <pc:sldMk cId="986596232" sldId="495"/>
        </pc:sldMkLst>
        <pc:spChg chg="mod">
          <ac:chgData name="Bohms, H.M. (Michel)" userId="f0b80a2c-ca6a-4850-9433-81e4d17ec5c1" providerId="ADAL" clId="{B229CA5B-3D7D-43EA-A517-B1E3DE1570DB}" dt="2021-11-10T08:53:40.329" v="5701" actId="20577"/>
          <ac:spMkLst>
            <pc:docMk/>
            <pc:sldMk cId="986596232" sldId="495"/>
            <ac:spMk id="2" creationId="{9912FB78-AF31-4B4D-B1C9-FDF9917D71DE}"/>
          </ac:spMkLst>
        </pc:spChg>
        <pc:spChg chg="mod">
          <ac:chgData name="Bohms, H.M. (Michel)" userId="f0b80a2c-ca6a-4850-9433-81e4d17ec5c1" providerId="ADAL" clId="{B229CA5B-3D7D-43EA-A517-B1E3DE1570DB}" dt="2021-11-10T08:56:22.414" v="5740" actId="20577"/>
          <ac:spMkLst>
            <pc:docMk/>
            <pc:sldMk cId="986596232" sldId="495"/>
            <ac:spMk id="6" creationId="{634B8DF4-5123-4EAF-B5EB-86CAFF501978}"/>
          </ac:spMkLst>
        </pc:spChg>
        <pc:spChg chg="mod">
          <ac:chgData name="Bohms, H.M. (Michel)" userId="f0b80a2c-ca6a-4850-9433-81e4d17ec5c1" providerId="ADAL" clId="{B229CA5B-3D7D-43EA-A517-B1E3DE1570DB}" dt="2021-11-10T08:52:40.462" v="5673" actId="20577"/>
          <ac:spMkLst>
            <pc:docMk/>
            <pc:sldMk cId="986596232" sldId="495"/>
            <ac:spMk id="7" creationId="{26C2294B-023E-48F6-A1BB-2EE7AB3F16F3}"/>
          </ac:spMkLst>
        </pc:spChg>
        <pc:spChg chg="add mod">
          <ac:chgData name="Bohms, H.M. (Michel)" userId="f0b80a2c-ca6a-4850-9433-81e4d17ec5c1" providerId="ADAL" clId="{B229CA5B-3D7D-43EA-A517-B1E3DE1570DB}" dt="2021-11-10T08:56:13.959" v="5737" actId="1076"/>
          <ac:spMkLst>
            <pc:docMk/>
            <pc:sldMk cId="986596232" sldId="495"/>
            <ac:spMk id="12" creationId="{59B63AA3-F7A3-4397-85FF-867E0AD6C573}"/>
          </ac:spMkLst>
        </pc:spChg>
        <pc:picChg chg="add mod">
          <ac:chgData name="Bohms, H.M. (Michel)" userId="f0b80a2c-ca6a-4850-9433-81e4d17ec5c1" providerId="ADAL" clId="{B229CA5B-3D7D-43EA-A517-B1E3DE1570DB}" dt="2021-11-10T08:55:46.576" v="5707" actId="14100"/>
          <ac:picMkLst>
            <pc:docMk/>
            <pc:sldMk cId="986596232" sldId="495"/>
            <ac:picMk id="9" creationId="{03DC5256-BCD3-4DE5-87C8-B2D264942557}"/>
          </ac:picMkLst>
        </pc:picChg>
        <pc:picChg chg="add mod">
          <ac:chgData name="Bohms, H.M. (Michel)" userId="f0b80a2c-ca6a-4850-9433-81e4d17ec5c1" providerId="ADAL" clId="{B229CA5B-3D7D-43EA-A517-B1E3DE1570DB}" dt="2021-11-10T08:55:54.391" v="5709" actId="14100"/>
          <ac:picMkLst>
            <pc:docMk/>
            <pc:sldMk cId="986596232" sldId="495"/>
            <ac:picMk id="11" creationId="{27E74A3E-B207-4891-8EE1-CD11C1FA3329}"/>
          </ac:picMkLst>
        </pc:picChg>
      </pc:sldChg>
      <pc:sldChg chg="addSp delSp modSp add mod">
        <pc:chgData name="Bohms, H.M. (Michel)" userId="f0b80a2c-ca6a-4850-9433-81e4d17ec5c1" providerId="ADAL" clId="{B229CA5B-3D7D-43EA-A517-B1E3DE1570DB}" dt="2021-11-10T09:27:50.053" v="5768" actId="20577"/>
        <pc:sldMkLst>
          <pc:docMk/>
          <pc:sldMk cId="789047467" sldId="496"/>
        </pc:sldMkLst>
        <pc:spChg chg="mod">
          <ac:chgData name="Bohms, H.M. (Michel)" userId="f0b80a2c-ca6a-4850-9433-81e4d17ec5c1" providerId="ADAL" clId="{B229CA5B-3D7D-43EA-A517-B1E3DE1570DB}" dt="2021-11-10T09:26:26.188" v="5759" actId="20577"/>
          <ac:spMkLst>
            <pc:docMk/>
            <pc:sldMk cId="789047467" sldId="496"/>
            <ac:spMk id="2" creationId="{9912FB78-AF31-4B4D-B1C9-FDF9917D71DE}"/>
          </ac:spMkLst>
        </pc:spChg>
        <pc:spChg chg="mod">
          <ac:chgData name="Bohms, H.M. (Michel)" userId="f0b80a2c-ca6a-4850-9433-81e4d17ec5c1" providerId="ADAL" clId="{B229CA5B-3D7D-43EA-A517-B1E3DE1570DB}" dt="2021-11-10T09:27:50.053" v="5768" actId="20577"/>
          <ac:spMkLst>
            <pc:docMk/>
            <pc:sldMk cId="789047467" sldId="496"/>
            <ac:spMk id="6" creationId="{634B8DF4-5123-4EAF-B5EB-86CAFF501978}"/>
          </ac:spMkLst>
        </pc:spChg>
        <pc:spChg chg="del">
          <ac:chgData name="Bohms, H.M. (Michel)" userId="f0b80a2c-ca6a-4850-9433-81e4d17ec5c1" providerId="ADAL" clId="{B229CA5B-3D7D-43EA-A517-B1E3DE1570DB}" dt="2021-11-10T09:27:40.470" v="5766" actId="478"/>
          <ac:spMkLst>
            <pc:docMk/>
            <pc:sldMk cId="789047467" sldId="496"/>
            <ac:spMk id="12" creationId="{59B63AA3-F7A3-4397-85FF-867E0AD6C573}"/>
          </ac:spMkLst>
        </pc:spChg>
        <pc:picChg chg="del">
          <ac:chgData name="Bohms, H.M. (Michel)" userId="f0b80a2c-ca6a-4850-9433-81e4d17ec5c1" providerId="ADAL" clId="{B229CA5B-3D7D-43EA-A517-B1E3DE1570DB}" dt="2021-11-10T08:56:31.755" v="5743" actId="478"/>
          <ac:picMkLst>
            <pc:docMk/>
            <pc:sldMk cId="789047467" sldId="496"/>
            <ac:picMk id="9" creationId="{03DC5256-BCD3-4DE5-87C8-B2D264942557}"/>
          </ac:picMkLst>
        </pc:picChg>
        <pc:picChg chg="add mod">
          <ac:chgData name="Bohms, H.M. (Michel)" userId="f0b80a2c-ca6a-4850-9433-81e4d17ec5c1" providerId="ADAL" clId="{B229CA5B-3D7D-43EA-A517-B1E3DE1570DB}" dt="2021-11-10T09:27:28.137" v="5763" actId="1076"/>
          <ac:picMkLst>
            <pc:docMk/>
            <pc:sldMk cId="789047467" sldId="496"/>
            <ac:picMk id="10" creationId="{3673C2FE-9567-4FC7-814E-8891F2D00AB1}"/>
          </ac:picMkLst>
        </pc:picChg>
        <pc:picChg chg="del">
          <ac:chgData name="Bohms, H.M. (Michel)" userId="f0b80a2c-ca6a-4850-9433-81e4d17ec5c1" providerId="ADAL" clId="{B229CA5B-3D7D-43EA-A517-B1E3DE1570DB}" dt="2021-11-10T08:56:29.791" v="5742" actId="478"/>
          <ac:picMkLst>
            <pc:docMk/>
            <pc:sldMk cId="789047467" sldId="496"/>
            <ac:picMk id="11" creationId="{27E74A3E-B207-4891-8EE1-CD11C1FA3329}"/>
          </ac:picMkLst>
        </pc:picChg>
        <pc:picChg chg="add mod">
          <ac:chgData name="Bohms, H.M. (Michel)" userId="f0b80a2c-ca6a-4850-9433-81e4d17ec5c1" providerId="ADAL" clId="{B229CA5B-3D7D-43EA-A517-B1E3DE1570DB}" dt="2021-11-10T09:27:37.258" v="5765" actId="1076"/>
          <ac:picMkLst>
            <pc:docMk/>
            <pc:sldMk cId="789047467" sldId="496"/>
            <ac:picMk id="14" creationId="{6684151D-7717-428E-BC06-83D51360F01B}"/>
          </ac:picMkLst>
        </pc:picChg>
      </pc:sldChg>
      <pc:sldChg chg="delSp modSp add mod">
        <pc:chgData name="Bohms, H.M. (Michel)" userId="f0b80a2c-ca6a-4850-9433-81e4d17ec5c1" providerId="ADAL" clId="{B229CA5B-3D7D-43EA-A517-B1E3DE1570DB}" dt="2021-11-10T09:29:58.978" v="5927" actId="20577"/>
        <pc:sldMkLst>
          <pc:docMk/>
          <pc:sldMk cId="1473780638" sldId="497"/>
        </pc:sldMkLst>
        <pc:spChg chg="mod">
          <ac:chgData name="Bohms, H.M. (Michel)" userId="f0b80a2c-ca6a-4850-9433-81e4d17ec5c1" providerId="ADAL" clId="{B229CA5B-3D7D-43EA-A517-B1E3DE1570DB}" dt="2021-11-10T09:29:58.978" v="5927" actId="20577"/>
          <ac:spMkLst>
            <pc:docMk/>
            <pc:sldMk cId="1473780638" sldId="497"/>
            <ac:spMk id="2" creationId="{9912FB78-AF31-4B4D-B1C9-FDF9917D71DE}"/>
          </ac:spMkLst>
        </pc:spChg>
        <pc:spChg chg="mod">
          <ac:chgData name="Bohms, H.M. (Michel)" userId="f0b80a2c-ca6a-4850-9433-81e4d17ec5c1" providerId="ADAL" clId="{B229CA5B-3D7D-43EA-A517-B1E3DE1570DB}" dt="2021-11-10T09:28:21.416" v="5773" actId="20577"/>
          <ac:spMkLst>
            <pc:docMk/>
            <pc:sldMk cId="1473780638" sldId="497"/>
            <ac:spMk id="6" creationId="{634B8DF4-5123-4EAF-B5EB-86CAFF501978}"/>
          </ac:spMkLst>
        </pc:spChg>
        <pc:picChg chg="del">
          <ac:chgData name="Bohms, H.M. (Michel)" userId="f0b80a2c-ca6a-4850-9433-81e4d17ec5c1" providerId="ADAL" clId="{B229CA5B-3D7D-43EA-A517-B1E3DE1570DB}" dt="2021-11-10T09:28:17.374" v="5770" actId="478"/>
          <ac:picMkLst>
            <pc:docMk/>
            <pc:sldMk cId="1473780638" sldId="497"/>
            <ac:picMk id="10" creationId="{3673C2FE-9567-4FC7-814E-8891F2D00AB1}"/>
          </ac:picMkLst>
        </pc:picChg>
        <pc:picChg chg="del">
          <ac:chgData name="Bohms, H.M. (Michel)" userId="f0b80a2c-ca6a-4850-9433-81e4d17ec5c1" providerId="ADAL" clId="{B229CA5B-3D7D-43EA-A517-B1E3DE1570DB}" dt="2021-11-10T09:28:18.477" v="5771" actId="478"/>
          <ac:picMkLst>
            <pc:docMk/>
            <pc:sldMk cId="1473780638" sldId="497"/>
            <ac:picMk id="14" creationId="{6684151D-7717-428E-BC06-83D51360F01B}"/>
          </ac:picMkLst>
        </pc:picChg>
      </pc:sldChg>
      <pc:sldMasterChg chg="modSp mod modSldLayout">
        <pc:chgData name="Bohms, H.M. (Michel)" userId="f0b80a2c-ca6a-4850-9433-81e4d17ec5c1" providerId="ADAL" clId="{B229CA5B-3D7D-43EA-A517-B1E3DE1570DB}" dt="2021-11-10T08:52:06.881" v="4610" actId="790"/>
        <pc:sldMasterMkLst>
          <pc:docMk/>
          <pc:sldMasterMk cId="2831793803" sldId="2147483648"/>
        </pc:sldMasterMkLst>
        <pc:spChg chg="mod">
          <ac:chgData name="Bohms, H.M. (Michel)" userId="f0b80a2c-ca6a-4850-9433-81e4d17ec5c1" providerId="ADAL" clId="{B229CA5B-3D7D-43EA-A517-B1E3DE1570DB}" dt="2021-11-10T08:52:06.487" v="4343" actId="790"/>
          <ac:spMkLst>
            <pc:docMk/>
            <pc:sldMasterMk cId="2831793803" sldId="2147483648"/>
            <ac:spMk id="2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6.478" v="4338" actId="790"/>
          <ac:spMkLst>
            <pc:docMk/>
            <pc:sldMasterMk cId="2831793803" sldId="2147483648"/>
            <ac:spMk id="3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6.485" v="4342" actId="20577"/>
          <ac:spMkLst>
            <pc:docMk/>
            <pc:sldMasterMk cId="2831793803" sldId="2147483648"/>
            <ac:spMk id="4" creationId="{AF8099B3-10E2-46C1-BF04-AE3AD12B9054}"/>
          </ac:spMkLst>
        </pc:spChg>
        <pc:spChg chg="mod">
          <ac:chgData name="Bohms, H.M. (Michel)" userId="f0b80a2c-ca6a-4850-9433-81e4d17ec5c1" providerId="ADAL" clId="{B229CA5B-3D7D-43EA-A517-B1E3DE1570DB}" dt="2021-11-10T08:52:06.480" v="4339" actId="790"/>
          <ac:spMkLst>
            <pc:docMk/>
            <pc:sldMasterMk cId="2831793803" sldId="2147483648"/>
            <ac:spMk id="6" creationId="{48A9FB6B-5087-4423-A1CA-6D25601F6E77}"/>
          </ac:spMkLst>
        </pc:spChg>
        <pc:spChg chg="mod">
          <ac:chgData name="Bohms, H.M. (Michel)" userId="f0b80a2c-ca6a-4850-9433-81e4d17ec5c1" providerId="ADAL" clId="{B229CA5B-3D7D-43EA-A517-B1E3DE1570DB}" dt="2021-11-10T08:52:06.476" v="4337" actId="790"/>
          <ac:spMkLst>
            <pc:docMk/>
            <pc:sldMasterMk cId="2831793803" sldId="2147483648"/>
            <ac:spMk id="9" creationId="{CBEA4851-877C-40F6-B8BA-24A4A19AADE4}"/>
          </ac:spMkLst>
        </pc:spChg>
        <pc:sldLayoutChg chg="modSp mod">
          <pc:chgData name="Bohms, H.M. (Michel)" userId="f0b80a2c-ca6a-4850-9433-81e4d17ec5c1" providerId="ADAL" clId="{B229CA5B-3D7D-43EA-A517-B1E3DE1570DB}" dt="2021-11-10T08:52:06.500" v="4353"/>
          <pc:sldLayoutMkLst>
            <pc:docMk/>
            <pc:sldMasterMk cId="2831793803" sldId="2147483648"/>
            <pc:sldLayoutMk cId="3445763539" sldId="2147483655"/>
          </pc:sldLayoutMkLst>
          <pc:spChg chg="mod">
            <ac:chgData name="Bohms, H.M. (Michel)" userId="f0b80a2c-ca6a-4850-9433-81e4d17ec5c1" providerId="ADAL" clId="{B229CA5B-3D7D-43EA-A517-B1E3DE1570DB}" dt="2021-11-10T08:52:06.500" v="4353"/>
            <ac:spMkLst>
              <pc:docMk/>
              <pc:sldMasterMk cId="2831793803" sldId="2147483648"/>
              <pc:sldLayoutMk cId="3445763539" sldId="2147483655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498" v="4351" actId="20577"/>
            <ac:spMkLst>
              <pc:docMk/>
              <pc:sldMasterMk cId="2831793803" sldId="2147483648"/>
              <pc:sldLayoutMk cId="3445763539" sldId="2147483655"/>
              <ac:spMk id="7" creationId="{946905A8-314B-47D6-9A70-0C647876EC1C}"/>
            </ac:spMkLst>
          </pc:spChg>
          <pc:spChg chg="mod">
            <ac:chgData name="Bohms, H.M. (Michel)" userId="f0b80a2c-ca6a-4850-9433-81e4d17ec5c1" providerId="ADAL" clId="{B229CA5B-3D7D-43EA-A517-B1E3DE1570DB}" dt="2021-11-10T08:52:06.499" v="4352"/>
            <ac:spMkLst>
              <pc:docMk/>
              <pc:sldMasterMk cId="2831793803" sldId="2147483648"/>
              <pc:sldLayoutMk cId="3445763539" sldId="2147483655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6.493" v="4348"/>
            <ac:spMkLst>
              <pc:docMk/>
              <pc:sldMasterMk cId="2831793803" sldId="2147483648"/>
              <pc:sldLayoutMk cId="3445763539" sldId="2147483655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6.490" v="4345"/>
            <ac:spMkLst>
              <pc:docMk/>
              <pc:sldMasterMk cId="2831793803" sldId="2147483648"/>
              <pc:sldLayoutMk cId="3445763539" sldId="2147483655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6.490" v="4346"/>
            <ac:spMkLst>
              <pc:docMk/>
              <pc:sldMasterMk cId="2831793803" sldId="2147483648"/>
              <pc:sldLayoutMk cId="3445763539" sldId="2147483655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6.489" v="4344" actId="790"/>
            <ac:spMkLst>
              <pc:docMk/>
              <pc:sldMasterMk cId="2831793803" sldId="2147483648"/>
              <pc:sldLayoutMk cId="3445763539" sldId="2147483655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6.492" v="4347" actId="790"/>
            <ac:spMkLst>
              <pc:docMk/>
              <pc:sldMasterMk cId="2831793803" sldId="2147483648"/>
              <pc:sldLayoutMk cId="3445763539" sldId="2147483655"/>
              <ac:spMk id="152" creationId="{FC38A077-DCB9-4498-8DB4-E60250F49476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517" v="4372" actId="790"/>
          <pc:sldLayoutMkLst>
            <pc:docMk/>
            <pc:sldMasterMk cId="2831793803" sldId="2147483648"/>
            <pc:sldLayoutMk cId="3942616045" sldId="2147483658"/>
          </pc:sldLayoutMkLst>
          <pc:spChg chg="mod">
            <ac:chgData name="Bohms, H.M. (Michel)" userId="f0b80a2c-ca6a-4850-9433-81e4d17ec5c1" providerId="ADAL" clId="{B229CA5B-3D7D-43EA-A517-B1E3DE1570DB}" dt="2021-11-10T08:52:06.502" v="4355"/>
            <ac:spMkLst>
              <pc:docMk/>
              <pc:sldMasterMk cId="2831793803" sldId="2147483648"/>
              <pc:sldLayoutMk cId="3942616045" sldId="2147483658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501" v="4354" actId="790"/>
            <ac:spMkLst>
              <pc:docMk/>
              <pc:sldMasterMk cId="2831793803" sldId="2147483648"/>
              <pc:sldLayoutMk cId="3942616045" sldId="2147483658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6.515" v="4371"/>
            <ac:spMkLst>
              <pc:docMk/>
              <pc:sldMasterMk cId="2831793803" sldId="2147483648"/>
              <pc:sldLayoutMk cId="3942616045" sldId="2147483658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6.517" v="4372" actId="790"/>
            <ac:spMkLst>
              <pc:docMk/>
              <pc:sldMasterMk cId="2831793803" sldId="2147483648"/>
              <pc:sldLayoutMk cId="3942616045" sldId="2147483658"/>
              <ac:spMk id="7" creationId="{B76C25E1-07C9-4424-9735-917EC2818459}"/>
            </ac:spMkLst>
          </pc:spChg>
          <pc:spChg chg="mod">
            <ac:chgData name="Bohms, H.M. (Michel)" userId="f0b80a2c-ca6a-4850-9433-81e4d17ec5c1" providerId="ADAL" clId="{B229CA5B-3D7D-43EA-A517-B1E3DE1570DB}" dt="2021-11-10T08:52:06.503" v="4356"/>
            <ac:spMkLst>
              <pc:docMk/>
              <pc:sldMasterMk cId="2831793803" sldId="2147483648"/>
              <pc:sldLayoutMk cId="3942616045" sldId="2147483658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6.504" v="4357"/>
            <ac:spMkLst>
              <pc:docMk/>
              <pc:sldMasterMk cId="2831793803" sldId="2147483648"/>
              <pc:sldLayoutMk cId="3942616045" sldId="2147483658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6.505" v="4358"/>
            <ac:spMkLst>
              <pc:docMk/>
              <pc:sldMasterMk cId="2831793803" sldId="2147483648"/>
              <pc:sldLayoutMk cId="3942616045" sldId="2147483658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6.507" v="4359"/>
            <ac:spMkLst>
              <pc:docMk/>
              <pc:sldMasterMk cId="2831793803" sldId="2147483648"/>
              <pc:sldLayoutMk cId="3942616045" sldId="2147483658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6.508" v="4360"/>
            <ac:spMkLst>
              <pc:docMk/>
              <pc:sldMasterMk cId="2831793803" sldId="2147483648"/>
              <pc:sldLayoutMk cId="3942616045" sldId="2147483658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6.508" v="4361"/>
            <ac:spMkLst>
              <pc:docMk/>
              <pc:sldMasterMk cId="2831793803" sldId="2147483648"/>
              <pc:sldLayoutMk cId="3942616045" sldId="2147483658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6.509" v="4362"/>
            <ac:spMkLst>
              <pc:docMk/>
              <pc:sldMasterMk cId="2831793803" sldId="2147483648"/>
              <pc:sldLayoutMk cId="3942616045" sldId="2147483658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6.510" v="4363"/>
            <ac:spMkLst>
              <pc:docMk/>
              <pc:sldMasterMk cId="2831793803" sldId="2147483648"/>
              <pc:sldLayoutMk cId="3942616045" sldId="2147483658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6.510" v="4364"/>
            <ac:spMkLst>
              <pc:docMk/>
              <pc:sldMasterMk cId="2831793803" sldId="2147483648"/>
              <pc:sldLayoutMk cId="3942616045" sldId="2147483658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6.511" v="4365"/>
            <ac:spMkLst>
              <pc:docMk/>
              <pc:sldMasterMk cId="2831793803" sldId="2147483648"/>
              <pc:sldLayoutMk cId="3942616045" sldId="2147483658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6.512" v="4366"/>
            <ac:spMkLst>
              <pc:docMk/>
              <pc:sldMasterMk cId="2831793803" sldId="2147483648"/>
              <pc:sldLayoutMk cId="3942616045" sldId="2147483658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6.512" v="4367"/>
            <ac:spMkLst>
              <pc:docMk/>
              <pc:sldMasterMk cId="2831793803" sldId="2147483648"/>
              <pc:sldLayoutMk cId="3942616045" sldId="2147483658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6.513" v="4368"/>
            <ac:spMkLst>
              <pc:docMk/>
              <pc:sldMasterMk cId="2831793803" sldId="2147483648"/>
              <pc:sldLayoutMk cId="3942616045" sldId="2147483658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6.514" v="4369"/>
            <ac:spMkLst>
              <pc:docMk/>
              <pc:sldMasterMk cId="2831793803" sldId="2147483648"/>
              <pc:sldLayoutMk cId="3942616045" sldId="2147483658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6.514" v="4370"/>
            <ac:spMkLst>
              <pc:docMk/>
              <pc:sldMasterMk cId="2831793803" sldId="2147483648"/>
              <pc:sldLayoutMk cId="3942616045" sldId="2147483658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650" v="4471" actId="790"/>
          <pc:sldLayoutMkLst>
            <pc:docMk/>
            <pc:sldMasterMk cId="2831793803" sldId="2147483648"/>
            <pc:sldLayoutMk cId="2365139012" sldId="2147483659"/>
          </pc:sldLayoutMkLst>
          <pc:spChg chg="mod">
            <ac:chgData name="Bohms, H.M. (Michel)" userId="f0b80a2c-ca6a-4850-9433-81e4d17ec5c1" providerId="ADAL" clId="{B229CA5B-3D7D-43EA-A517-B1E3DE1570DB}" dt="2021-11-10T08:52:06.644" v="4468" actId="790"/>
            <ac:spMkLst>
              <pc:docMk/>
              <pc:sldMasterMk cId="2831793803" sldId="2147483648"/>
              <pc:sldLayoutMk cId="2365139012" sldId="2147483659"/>
              <ac:spMk id="2" creationId="{CF2C8389-F9C2-4D34-9675-D3F1B363A614}"/>
            </ac:spMkLst>
          </pc:spChg>
          <pc:spChg chg="mod">
            <ac:chgData name="Bohms, H.M. (Michel)" userId="f0b80a2c-ca6a-4850-9433-81e4d17ec5c1" providerId="ADAL" clId="{B229CA5B-3D7D-43EA-A517-B1E3DE1570DB}" dt="2021-11-10T08:52:06.642" v="4467" actId="790"/>
            <ac:spMkLst>
              <pc:docMk/>
              <pc:sldMasterMk cId="2831793803" sldId="2147483648"/>
              <pc:sldLayoutMk cId="2365139012" sldId="2147483659"/>
              <ac:spMk id="3" creationId="{2B7207A5-0C51-46E7-8409-7885FAC1D3DA}"/>
            </ac:spMkLst>
          </pc:spChg>
          <pc:spChg chg="mod">
            <ac:chgData name="Bohms, H.M. (Michel)" userId="f0b80a2c-ca6a-4850-9433-81e4d17ec5c1" providerId="ADAL" clId="{B229CA5B-3D7D-43EA-A517-B1E3DE1570DB}" dt="2021-11-10T08:52:06.650" v="4471" actId="790"/>
            <ac:spMkLst>
              <pc:docMk/>
              <pc:sldMasterMk cId="2831793803" sldId="2147483648"/>
              <pc:sldLayoutMk cId="2365139012" sldId="2147483659"/>
              <ac:spMk id="4" creationId="{48454818-E505-4904-8E1D-0EC8FDC7BD38}"/>
            </ac:spMkLst>
          </pc:spChg>
          <pc:spChg chg="mod">
            <ac:chgData name="Bohms, H.M. (Michel)" userId="f0b80a2c-ca6a-4850-9433-81e4d17ec5c1" providerId="ADAL" clId="{B229CA5B-3D7D-43EA-A517-B1E3DE1570DB}" dt="2021-11-10T08:52:06.648" v="4470" actId="790"/>
            <ac:spMkLst>
              <pc:docMk/>
              <pc:sldMasterMk cId="2831793803" sldId="2147483648"/>
              <pc:sldLayoutMk cId="2365139012" sldId="2147483659"/>
              <ac:spMk id="5" creationId="{A3A6F5FC-F7A7-4338-872F-3F8BF725E3A4}"/>
            </ac:spMkLst>
          </pc:spChg>
          <pc:spChg chg="mod">
            <ac:chgData name="Bohms, H.M. (Michel)" userId="f0b80a2c-ca6a-4850-9433-81e4d17ec5c1" providerId="ADAL" clId="{B229CA5B-3D7D-43EA-A517-B1E3DE1570DB}" dt="2021-11-10T08:52:06.636" v="4464" actId="790"/>
            <ac:spMkLst>
              <pc:docMk/>
              <pc:sldMasterMk cId="2831793803" sldId="2147483648"/>
              <pc:sldLayoutMk cId="2365139012" sldId="2147483659"/>
              <ac:spMk id="12" creationId="{8BD98969-41D6-49E7-8A6D-7119EAC93FB3}"/>
            </ac:spMkLst>
          </pc:spChg>
          <pc:spChg chg="mod">
            <ac:chgData name="Bohms, H.M. (Michel)" userId="f0b80a2c-ca6a-4850-9433-81e4d17ec5c1" providerId="ADAL" clId="{B229CA5B-3D7D-43EA-A517-B1E3DE1570DB}" dt="2021-11-10T08:52:06.647" v="4469" actId="790"/>
            <ac:spMkLst>
              <pc:docMk/>
              <pc:sldMasterMk cId="2831793803" sldId="2147483648"/>
              <pc:sldLayoutMk cId="2365139012" sldId="2147483659"/>
              <ac:spMk id="13" creationId="{E7103454-A8D4-4EB6-8BE7-429690CF0791}"/>
            </ac:spMkLst>
          </pc:spChg>
          <pc:spChg chg="mod">
            <ac:chgData name="Bohms, H.M. (Michel)" userId="f0b80a2c-ca6a-4850-9433-81e4d17ec5c1" providerId="ADAL" clId="{B229CA5B-3D7D-43EA-A517-B1E3DE1570DB}" dt="2021-11-10T08:52:06.634" v="4463" actId="790"/>
            <ac:spMkLst>
              <pc:docMk/>
              <pc:sldMasterMk cId="2831793803" sldId="2147483648"/>
              <pc:sldLayoutMk cId="2365139012" sldId="2147483659"/>
              <ac:spMk id="14" creationId="{63F6DBDF-45EF-45F4-B45A-E829981AB849}"/>
            </ac:spMkLst>
          </pc:spChg>
          <pc:spChg chg="mod">
            <ac:chgData name="Bohms, H.M. (Michel)" userId="f0b80a2c-ca6a-4850-9433-81e4d17ec5c1" providerId="ADAL" clId="{B229CA5B-3D7D-43EA-A517-B1E3DE1570DB}" dt="2021-11-10T08:52:06.638" v="4465" actId="790"/>
            <ac:spMkLst>
              <pc:docMk/>
              <pc:sldMasterMk cId="2831793803" sldId="2147483648"/>
              <pc:sldLayoutMk cId="2365139012" sldId="2147483659"/>
              <ac:spMk id="17" creationId="{88E18419-1C58-41CE-97BB-2A5F5D6DB9F2}"/>
            </ac:spMkLst>
          </pc:spChg>
          <pc:spChg chg="mod">
            <ac:chgData name="Bohms, H.M. (Michel)" userId="f0b80a2c-ca6a-4850-9433-81e4d17ec5c1" providerId="ADAL" clId="{B229CA5B-3D7D-43EA-A517-B1E3DE1570DB}" dt="2021-11-10T08:52:06.639" v="4466" actId="790"/>
            <ac:spMkLst>
              <pc:docMk/>
              <pc:sldMasterMk cId="2831793803" sldId="2147483648"/>
              <pc:sldLayoutMk cId="2365139012" sldId="2147483659"/>
              <ac:spMk id="146" creationId="{37D9BEDA-95C5-4F02-84C8-119FE3496BD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632" v="4462" actId="790"/>
          <pc:sldLayoutMkLst>
            <pc:docMk/>
            <pc:sldMasterMk cId="2831793803" sldId="2147483648"/>
            <pc:sldLayoutMk cId="2552641140" sldId="2147483660"/>
          </pc:sldLayoutMkLst>
          <pc:spChg chg="mod">
            <ac:chgData name="Bohms, H.M. (Michel)" userId="f0b80a2c-ca6a-4850-9433-81e4d17ec5c1" providerId="ADAL" clId="{B229CA5B-3D7D-43EA-A517-B1E3DE1570DB}" dt="2021-11-10T08:52:06.626" v="4459" actId="790"/>
            <ac:spMkLst>
              <pc:docMk/>
              <pc:sldMasterMk cId="2831793803" sldId="2147483648"/>
              <pc:sldLayoutMk cId="2552641140" sldId="2147483660"/>
              <ac:spMk id="2" creationId="{7F9C49C4-AF35-4216-8F31-B02A1075D709}"/>
            </ac:spMkLst>
          </pc:spChg>
          <pc:spChg chg="mod">
            <ac:chgData name="Bohms, H.M. (Michel)" userId="f0b80a2c-ca6a-4850-9433-81e4d17ec5c1" providerId="ADAL" clId="{B229CA5B-3D7D-43EA-A517-B1E3DE1570DB}" dt="2021-11-10T08:52:06.625" v="4458" actId="790"/>
            <ac:spMkLst>
              <pc:docMk/>
              <pc:sldMasterMk cId="2831793803" sldId="2147483648"/>
              <pc:sldLayoutMk cId="2552641140" sldId="2147483660"/>
              <ac:spMk id="3" creationId="{0D430EB3-20C6-47BB-9818-57BF558573B7}"/>
            </ac:spMkLst>
          </pc:spChg>
          <pc:spChg chg="mod">
            <ac:chgData name="Bohms, H.M. (Michel)" userId="f0b80a2c-ca6a-4850-9433-81e4d17ec5c1" providerId="ADAL" clId="{B229CA5B-3D7D-43EA-A517-B1E3DE1570DB}" dt="2021-11-10T08:52:06.632" v="4462" actId="790"/>
            <ac:spMkLst>
              <pc:docMk/>
              <pc:sldMasterMk cId="2831793803" sldId="2147483648"/>
              <pc:sldLayoutMk cId="2552641140" sldId="2147483660"/>
              <ac:spMk id="4" creationId="{6A952A4A-6DE1-4FA7-9400-FBA9170B406B}"/>
            </ac:spMkLst>
          </pc:spChg>
          <pc:spChg chg="mod">
            <ac:chgData name="Bohms, H.M. (Michel)" userId="f0b80a2c-ca6a-4850-9433-81e4d17ec5c1" providerId="ADAL" clId="{B229CA5B-3D7D-43EA-A517-B1E3DE1570DB}" dt="2021-11-10T08:52:06.631" v="4461" actId="790"/>
            <ac:spMkLst>
              <pc:docMk/>
              <pc:sldMasterMk cId="2831793803" sldId="2147483648"/>
              <pc:sldLayoutMk cId="2552641140" sldId="2147483660"/>
              <ac:spMk id="5" creationId="{E3AE8D94-FBEC-45F4-9E29-E69D7A23752F}"/>
            </ac:spMkLst>
          </pc:spChg>
          <pc:spChg chg="mod">
            <ac:chgData name="Bohms, H.M. (Michel)" userId="f0b80a2c-ca6a-4850-9433-81e4d17ec5c1" providerId="ADAL" clId="{B229CA5B-3D7D-43EA-A517-B1E3DE1570DB}" dt="2021-11-10T08:52:06.629" v="4460" actId="790"/>
            <ac:spMkLst>
              <pc:docMk/>
              <pc:sldMasterMk cId="2831793803" sldId="2147483648"/>
              <pc:sldLayoutMk cId="2552641140" sldId="2147483660"/>
              <ac:spMk id="11" creationId="{49A542DA-75FE-4413-AC0E-7C8134E2722B}"/>
            </ac:spMkLst>
          </pc:spChg>
          <pc:spChg chg="mod">
            <ac:chgData name="Bohms, H.M. (Michel)" userId="f0b80a2c-ca6a-4850-9433-81e4d17ec5c1" providerId="ADAL" clId="{B229CA5B-3D7D-43EA-A517-B1E3DE1570DB}" dt="2021-11-10T08:52:06.616" v="4454" actId="790"/>
            <ac:spMkLst>
              <pc:docMk/>
              <pc:sldMasterMk cId="2831793803" sldId="2147483648"/>
              <pc:sldLayoutMk cId="2552641140" sldId="2147483660"/>
              <ac:spMk id="120" creationId="{4554CBC1-67C3-40B3-B69E-583693464CAB}"/>
            </ac:spMkLst>
          </pc:spChg>
          <pc:spChg chg="mod">
            <ac:chgData name="Bohms, H.M. (Michel)" userId="f0b80a2c-ca6a-4850-9433-81e4d17ec5c1" providerId="ADAL" clId="{B229CA5B-3D7D-43EA-A517-B1E3DE1570DB}" dt="2021-11-10T08:52:06.618" v="4455" actId="790"/>
            <ac:spMkLst>
              <pc:docMk/>
              <pc:sldMasterMk cId="2831793803" sldId="2147483648"/>
              <pc:sldLayoutMk cId="2552641140" sldId="2147483660"/>
              <ac:spMk id="149" creationId="{E909BB5C-4BBE-4A17-B7C9-9421049DFC83}"/>
            </ac:spMkLst>
          </pc:spChg>
          <pc:spChg chg="mod">
            <ac:chgData name="Bohms, H.M. (Michel)" userId="f0b80a2c-ca6a-4850-9433-81e4d17ec5c1" providerId="ADAL" clId="{B229CA5B-3D7D-43EA-A517-B1E3DE1570DB}" dt="2021-11-10T08:52:06.623" v="4457" actId="790"/>
            <ac:spMkLst>
              <pc:docMk/>
              <pc:sldMasterMk cId="2831793803" sldId="2147483648"/>
              <pc:sldLayoutMk cId="2552641140" sldId="2147483660"/>
              <ac:spMk id="188" creationId="{0913F88F-D24E-4B05-A0C4-5702DF7B6B07}"/>
            </ac:spMkLst>
          </pc:spChg>
          <pc:spChg chg="mod">
            <ac:chgData name="Bohms, H.M. (Michel)" userId="f0b80a2c-ca6a-4850-9433-81e4d17ec5c1" providerId="ADAL" clId="{B229CA5B-3D7D-43EA-A517-B1E3DE1570DB}" dt="2021-11-10T08:52:06.620" v="4456" actId="790"/>
            <ac:spMkLst>
              <pc:docMk/>
              <pc:sldMasterMk cId="2831793803" sldId="2147483648"/>
              <pc:sldLayoutMk cId="2552641140" sldId="2147483660"/>
              <ac:spMk id="194" creationId="{F2F8D9C1-29CC-4621-BC21-3CB89DBCB58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615" v="4453" actId="790"/>
          <pc:sldLayoutMkLst>
            <pc:docMk/>
            <pc:sldMasterMk cId="2831793803" sldId="2147483648"/>
            <pc:sldLayoutMk cId="2535154168" sldId="2147483661"/>
          </pc:sldLayoutMkLst>
          <pc:spChg chg="mod">
            <ac:chgData name="Bohms, H.M. (Michel)" userId="f0b80a2c-ca6a-4850-9433-81e4d17ec5c1" providerId="ADAL" clId="{B229CA5B-3D7D-43EA-A517-B1E3DE1570DB}" dt="2021-11-10T08:52:06.608" v="4450" actId="790"/>
            <ac:spMkLst>
              <pc:docMk/>
              <pc:sldMasterMk cId="2831793803" sldId="2147483648"/>
              <pc:sldLayoutMk cId="2535154168" sldId="2147483661"/>
              <ac:spMk id="2" creationId="{85E5B63B-737B-4ED0-9D1C-6EF631E4C587}"/>
            </ac:spMkLst>
          </pc:spChg>
          <pc:spChg chg="mod">
            <ac:chgData name="Bohms, H.M. (Michel)" userId="f0b80a2c-ca6a-4850-9433-81e4d17ec5c1" providerId="ADAL" clId="{B229CA5B-3D7D-43EA-A517-B1E3DE1570DB}" dt="2021-11-10T08:52:06.605" v="4449" actId="790"/>
            <ac:spMkLst>
              <pc:docMk/>
              <pc:sldMasterMk cId="2831793803" sldId="2147483648"/>
              <pc:sldLayoutMk cId="2535154168" sldId="2147483661"/>
              <ac:spMk id="3" creationId="{ED12B838-4EBF-44B3-96A3-36FE4C106877}"/>
            </ac:spMkLst>
          </pc:spChg>
          <pc:spChg chg="mod">
            <ac:chgData name="Bohms, H.M. (Michel)" userId="f0b80a2c-ca6a-4850-9433-81e4d17ec5c1" providerId="ADAL" clId="{B229CA5B-3D7D-43EA-A517-B1E3DE1570DB}" dt="2021-11-10T08:52:06.612" v="4452" actId="790"/>
            <ac:spMkLst>
              <pc:docMk/>
              <pc:sldMasterMk cId="2831793803" sldId="2147483648"/>
              <pc:sldLayoutMk cId="2535154168" sldId="2147483661"/>
              <ac:spMk id="4" creationId="{EBFCA198-B405-434C-BDB0-38D5BBFCB906}"/>
            </ac:spMkLst>
          </pc:spChg>
          <pc:spChg chg="mod">
            <ac:chgData name="Bohms, H.M. (Michel)" userId="f0b80a2c-ca6a-4850-9433-81e4d17ec5c1" providerId="ADAL" clId="{B229CA5B-3D7D-43EA-A517-B1E3DE1570DB}" dt="2021-11-10T08:52:06.615" v="4453" actId="790"/>
            <ac:spMkLst>
              <pc:docMk/>
              <pc:sldMasterMk cId="2831793803" sldId="2147483648"/>
              <pc:sldLayoutMk cId="2535154168" sldId="2147483661"/>
              <ac:spMk id="5" creationId="{F4AF4ABD-9BE3-4169-8C0E-38D0E168EEB9}"/>
            </ac:spMkLst>
          </pc:spChg>
          <pc:spChg chg="mod">
            <ac:chgData name="Bohms, H.M. (Michel)" userId="f0b80a2c-ca6a-4850-9433-81e4d17ec5c1" providerId="ADAL" clId="{B229CA5B-3D7D-43EA-A517-B1E3DE1570DB}" dt="2021-11-10T08:52:06.610" v="4451" actId="790"/>
            <ac:spMkLst>
              <pc:docMk/>
              <pc:sldMasterMk cId="2831793803" sldId="2147483648"/>
              <pc:sldLayoutMk cId="2535154168" sldId="2147483661"/>
              <ac:spMk id="14" creationId="{45D054C6-955F-4524-B419-8433FE6D93D0}"/>
            </ac:spMkLst>
          </pc:spChg>
          <pc:spChg chg="mod">
            <ac:chgData name="Bohms, H.M. (Michel)" userId="f0b80a2c-ca6a-4850-9433-81e4d17ec5c1" providerId="ADAL" clId="{B229CA5B-3D7D-43EA-A517-B1E3DE1570DB}" dt="2021-11-10T08:52:06.604" v="4448" actId="790"/>
            <ac:spMkLst>
              <pc:docMk/>
              <pc:sldMasterMk cId="2831793803" sldId="2147483648"/>
              <pc:sldLayoutMk cId="2535154168" sldId="2147483661"/>
              <ac:spMk id="15" creationId="{9FDA7449-64DA-4D83-8198-E1195E045EAA}"/>
            </ac:spMkLst>
          </pc:spChg>
          <pc:spChg chg="mod">
            <ac:chgData name="Bohms, H.M. (Michel)" userId="f0b80a2c-ca6a-4850-9433-81e4d17ec5c1" providerId="ADAL" clId="{B229CA5B-3D7D-43EA-A517-B1E3DE1570DB}" dt="2021-11-10T08:52:06.598" v="4445" actId="790"/>
            <ac:spMkLst>
              <pc:docMk/>
              <pc:sldMasterMk cId="2831793803" sldId="2147483648"/>
              <pc:sldLayoutMk cId="2535154168" sldId="2147483661"/>
              <ac:spMk id="88" creationId="{8D3ABCD5-39BE-458B-B7CF-6498BB983A72}"/>
            </ac:spMkLst>
          </pc:spChg>
          <pc:spChg chg="mod">
            <ac:chgData name="Bohms, H.M. (Michel)" userId="f0b80a2c-ca6a-4850-9433-81e4d17ec5c1" providerId="ADAL" clId="{B229CA5B-3D7D-43EA-A517-B1E3DE1570DB}" dt="2021-11-10T08:52:06.599" v="4446" actId="790"/>
            <ac:spMkLst>
              <pc:docMk/>
              <pc:sldMasterMk cId="2831793803" sldId="2147483648"/>
              <pc:sldLayoutMk cId="2535154168" sldId="2147483661"/>
              <ac:spMk id="151" creationId="{5CFE7F97-2109-4DE1-997E-438DDA5BA466}"/>
            </ac:spMkLst>
          </pc:spChg>
          <pc:spChg chg="mod">
            <ac:chgData name="Bohms, H.M. (Michel)" userId="f0b80a2c-ca6a-4850-9433-81e4d17ec5c1" providerId="ADAL" clId="{B229CA5B-3D7D-43EA-A517-B1E3DE1570DB}" dt="2021-11-10T08:52:06.600" v="4447" actId="790"/>
            <ac:spMkLst>
              <pc:docMk/>
              <pc:sldMasterMk cId="2831793803" sldId="2147483648"/>
              <pc:sldLayoutMk cId="2535154168" sldId="2147483661"/>
              <ac:spMk id="200" creationId="{CF022E84-EA7B-4026-848E-672D4DD41118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670" v="4482" actId="790"/>
          <pc:sldLayoutMkLst>
            <pc:docMk/>
            <pc:sldMasterMk cId="2831793803" sldId="2147483648"/>
            <pc:sldLayoutMk cId="3394394779" sldId="2147483673"/>
          </pc:sldLayoutMkLst>
          <pc:spChg chg="mod">
            <ac:chgData name="Bohms, H.M. (Michel)" userId="f0b80a2c-ca6a-4850-9433-81e4d17ec5c1" providerId="ADAL" clId="{B229CA5B-3D7D-43EA-A517-B1E3DE1570DB}" dt="2021-11-10T08:52:06.665" v="4479" actId="790"/>
            <ac:spMkLst>
              <pc:docMk/>
              <pc:sldMasterMk cId="2831793803" sldId="2147483648"/>
              <pc:sldLayoutMk cId="3394394779" sldId="2147483673"/>
              <ac:spMk id="2" creationId="{15E3676A-D700-48A0-9803-EC20262D46E9}"/>
            </ac:spMkLst>
          </pc:spChg>
          <pc:spChg chg="mod">
            <ac:chgData name="Bohms, H.M. (Michel)" userId="f0b80a2c-ca6a-4850-9433-81e4d17ec5c1" providerId="ADAL" clId="{B229CA5B-3D7D-43EA-A517-B1E3DE1570DB}" dt="2021-11-10T08:52:06.662" v="4478" actId="790"/>
            <ac:spMkLst>
              <pc:docMk/>
              <pc:sldMasterMk cId="2831793803" sldId="2147483648"/>
              <pc:sldLayoutMk cId="3394394779" sldId="2147483673"/>
              <ac:spMk id="3" creationId="{48DD1861-5D02-4224-9D47-C736F5593874}"/>
            </ac:spMkLst>
          </pc:spChg>
          <pc:spChg chg="mod">
            <ac:chgData name="Bohms, H.M. (Michel)" userId="f0b80a2c-ca6a-4850-9433-81e4d17ec5c1" providerId="ADAL" clId="{B229CA5B-3D7D-43EA-A517-B1E3DE1570DB}" dt="2021-11-10T08:52:06.668" v="4481" actId="790"/>
            <ac:spMkLst>
              <pc:docMk/>
              <pc:sldMasterMk cId="2831793803" sldId="2147483648"/>
              <pc:sldLayoutMk cId="3394394779" sldId="2147483673"/>
              <ac:spMk id="4" creationId="{291F2DBB-1D04-4179-B672-36006C97FF23}"/>
            </ac:spMkLst>
          </pc:spChg>
          <pc:spChg chg="mod">
            <ac:chgData name="Bohms, H.M. (Michel)" userId="f0b80a2c-ca6a-4850-9433-81e4d17ec5c1" providerId="ADAL" clId="{B229CA5B-3D7D-43EA-A517-B1E3DE1570DB}" dt="2021-11-10T08:52:06.670" v="4482" actId="790"/>
            <ac:spMkLst>
              <pc:docMk/>
              <pc:sldMasterMk cId="2831793803" sldId="2147483648"/>
              <pc:sldLayoutMk cId="3394394779" sldId="2147483673"/>
              <ac:spMk id="5" creationId="{965416B3-920C-4BAE-984B-03DA41F0D067}"/>
            </ac:spMkLst>
          </pc:spChg>
          <pc:spChg chg="mod">
            <ac:chgData name="Bohms, H.M. (Michel)" userId="f0b80a2c-ca6a-4850-9433-81e4d17ec5c1" providerId="ADAL" clId="{B229CA5B-3D7D-43EA-A517-B1E3DE1570DB}" dt="2021-11-10T08:52:06.654" v="4473" actId="790"/>
            <ac:spMkLst>
              <pc:docMk/>
              <pc:sldMasterMk cId="2831793803" sldId="2147483648"/>
              <pc:sldLayoutMk cId="3394394779" sldId="2147483673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6.666" v="4480"/>
            <ac:spMkLst>
              <pc:docMk/>
              <pc:sldMasterMk cId="2831793803" sldId="2147483648"/>
              <pc:sldLayoutMk cId="3394394779" sldId="2147483673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6.651" v="4472" actId="790"/>
            <ac:spMkLst>
              <pc:docMk/>
              <pc:sldMasterMk cId="2831793803" sldId="2147483648"/>
              <pc:sldLayoutMk cId="3394394779" sldId="2147483673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6.655" v="4474" actId="790"/>
            <ac:spMkLst>
              <pc:docMk/>
              <pc:sldMasterMk cId="2831793803" sldId="2147483648"/>
              <pc:sldLayoutMk cId="3394394779" sldId="2147483673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6.658" v="4475" actId="790"/>
            <ac:spMkLst>
              <pc:docMk/>
              <pc:sldMasterMk cId="2831793803" sldId="2147483648"/>
              <pc:sldLayoutMk cId="3394394779" sldId="2147483673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6.658" v="4476" actId="790"/>
            <ac:spMkLst>
              <pc:docMk/>
              <pc:sldMasterMk cId="2831793803" sldId="2147483648"/>
              <pc:sldLayoutMk cId="3394394779" sldId="2147483673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6.660" v="4477" actId="790"/>
            <ac:spMkLst>
              <pc:docMk/>
              <pc:sldMasterMk cId="2831793803" sldId="2147483648"/>
              <pc:sldLayoutMk cId="3394394779" sldId="2147483673"/>
              <ac:spMk id="28" creationId="{55C5D643-B0DA-4055-86A8-0F037C18CC3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862" v="4598" actId="790"/>
          <pc:sldLayoutMkLst>
            <pc:docMk/>
            <pc:sldMasterMk cId="2831793803" sldId="2147483648"/>
            <pc:sldLayoutMk cId="850400382" sldId="2147483675"/>
          </pc:sldLayoutMkLst>
          <pc:spChg chg="mod">
            <ac:chgData name="Bohms, H.M. (Michel)" userId="f0b80a2c-ca6a-4850-9433-81e4d17ec5c1" providerId="ADAL" clId="{B229CA5B-3D7D-43EA-A517-B1E3DE1570DB}" dt="2021-11-10T08:52:06.855" v="4595" actId="790"/>
            <ac:spMkLst>
              <pc:docMk/>
              <pc:sldMasterMk cId="2831793803" sldId="2147483648"/>
              <pc:sldLayoutMk cId="850400382" sldId="2147483675"/>
              <ac:spMk id="2" creationId="{39C59A2A-E932-4F20-ADBB-B7C76E26CBDC}"/>
            </ac:spMkLst>
          </pc:spChg>
          <pc:spChg chg="mod">
            <ac:chgData name="Bohms, H.M. (Michel)" userId="f0b80a2c-ca6a-4850-9433-81e4d17ec5c1" providerId="ADAL" clId="{B229CA5B-3D7D-43EA-A517-B1E3DE1570DB}" dt="2021-11-10T08:52:06.852" v="4594" actId="790"/>
            <ac:spMkLst>
              <pc:docMk/>
              <pc:sldMasterMk cId="2831793803" sldId="2147483648"/>
              <pc:sldLayoutMk cId="850400382" sldId="2147483675"/>
              <ac:spMk id="3" creationId="{408CC563-ED69-4242-A700-66F529F00277}"/>
            </ac:spMkLst>
          </pc:spChg>
          <pc:spChg chg="mod">
            <ac:chgData name="Bohms, H.M. (Michel)" userId="f0b80a2c-ca6a-4850-9433-81e4d17ec5c1" providerId="ADAL" clId="{B229CA5B-3D7D-43EA-A517-B1E3DE1570DB}" dt="2021-11-10T08:52:06.862" v="4598" actId="790"/>
            <ac:spMkLst>
              <pc:docMk/>
              <pc:sldMasterMk cId="2831793803" sldId="2147483648"/>
              <pc:sldLayoutMk cId="850400382" sldId="2147483675"/>
              <ac:spMk id="4" creationId="{6AECE4D2-C71C-4DB5-AD69-41722E541D36}"/>
            </ac:spMkLst>
          </pc:spChg>
          <pc:spChg chg="mod">
            <ac:chgData name="Bohms, H.M. (Michel)" userId="f0b80a2c-ca6a-4850-9433-81e4d17ec5c1" providerId="ADAL" clId="{B229CA5B-3D7D-43EA-A517-B1E3DE1570DB}" dt="2021-11-10T08:52:06.860" v="4597" actId="790"/>
            <ac:spMkLst>
              <pc:docMk/>
              <pc:sldMasterMk cId="2831793803" sldId="2147483648"/>
              <pc:sldLayoutMk cId="850400382" sldId="2147483675"/>
              <ac:spMk id="5" creationId="{FF216664-7142-48FA-801A-A233888EAFDD}"/>
            </ac:spMkLst>
          </pc:spChg>
          <pc:spChg chg="mod">
            <ac:chgData name="Bohms, H.M. (Michel)" userId="f0b80a2c-ca6a-4850-9433-81e4d17ec5c1" providerId="ADAL" clId="{B229CA5B-3D7D-43EA-A517-B1E3DE1570DB}" dt="2021-11-10T08:52:06.843" v="4584"/>
            <ac:spMkLst>
              <pc:docMk/>
              <pc:sldMasterMk cId="2831793803" sldId="2147483648"/>
              <pc:sldLayoutMk cId="850400382" sldId="2147483675"/>
              <ac:spMk id="22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857" v="4596" actId="790"/>
            <ac:spMkLst>
              <pc:docMk/>
              <pc:sldMasterMk cId="2831793803" sldId="2147483648"/>
              <pc:sldLayoutMk cId="850400382" sldId="2147483675"/>
              <ac:spMk id="64" creationId="{9E282118-5AF8-446A-9FD3-768DDD6BCEAE}"/>
            </ac:spMkLst>
          </pc:spChg>
          <pc:spChg chg="mod">
            <ac:chgData name="Bohms, H.M. (Michel)" userId="f0b80a2c-ca6a-4850-9433-81e4d17ec5c1" providerId="ADAL" clId="{B229CA5B-3D7D-43EA-A517-B1E3DE1570DB}" dt="2021-11-10T08:52:06.830" v="4572"/>
            <ac:spMkLst>
              <pc:docMk/>
              <pc:sldMasterMk cId="2831793803" sldId="2147483648"/>
              <pc:sldLayoutMk cId="850400382" sldId="2147483675"/>
              <ac:spMk id="101" creationId="{FA3930DD-DC22-421B-8B5C-ECC612505626}"/>
            </ac:spMkLst>
          </pc:spChg>
          <pc:spChg chg="mod">
            <ac:chgData name="Bohms, H.M. (Michel)" userId="f0b80a2c-ca6a-4850-9433-81e4d17ec5c1" providerId="ADAL" clId="{B229CA5B-3D7D-43EA-A517-B1E3DE1570DB}" dt="2021-11-10T08:52:06.839" v="4582" actId="790"/>
            <ac:spMkLst>
              <pc:docMk/>
              <pc:sldMasterMk cId="2831793803" sldId="2147483648"/>
              <pc:sldLayoutMk cId="850400382" sldId="2147483675"/>
              <ac:spMk id="103" creationId="{82DED694-965C-41F6-8334-D160E5CDFC49}"/>
            </ac:spMkLst>
          </pc:spChg>
          <pc:spChg chg="mod">
            <ac:chgData name="Bohms, H.M. (Michel)" userId="f0b80a2c-ca6a-4850-9433-81e4d17ec5c1" providerId="ADAL" clId="{B229CA5B-3D7D-43EA-A517-B1E3DE1570DB}" dt="2021-11-10T08:52:06.830" v="4573"/>
            <ac:spMkLst>
              <pc:docMk/>
              <pc:sldMasterMk cId="2831793803" sldId="2147483648"/>
              <pc:sldLayoutMk cId="850400382" sldId="2147483675"/>
              <ac:spMk id="104" creationId="{253B405D-F1AB-4817-B270-7BFFD3F3045F}"/>
            </ac:spMkLst>
          </pc:spChg>
          <pc:spChg chg="mod">
            <ac:chgData name="Bohms, H.M. (Michel)" userId="f0b80a2c-ca6a-4850-9433-81e4d17ec5c1" providerId="ADAL" clId="{B229CA5B-3D7D-43EA-A517-B1E3DE1570DB}" dt="2021-11-10T08:52:06.832" v="4574"/>
            <ac:spMkLst>
              <pc:docMk/>
              <pc:sldMasterMk cId="2831793803" sldId="2147483648"/>
              <pc:sldLayoutMk cId="850400382" sldId="2147483675"/>
              <ac:spMk id="105" creationId="{D06D2B9A-2824-4C51-AC31-7B8A2F099D2A}"/>
            </ac:spMkLst>
          </pc:spChg>
          <pc:spChg chg="mod">
            <ac:chgData name="Bohms, H.M. (Michel)" userId="f0b80a2c-ca6a-4850-9433-81e4d17ec5c1" providerId="ADAL" clId="{B229CA5B-3D7D-43EA-A517-B1E3DE1570DB}" dt="2021-11-10T08:52:06.833" v="4575"/>
            <ac:spMkLst>
              <pc:docMk/>
              <pc:sldMasterMk cId="2831793803" sldId="2147483648"/>
              <pc:sldLayoutMk cId="850400382" sldId="2147483675"/>
              <ac:spMk id="106" creationId="{2CBB626D-CD15-4693-8763-41BAEE5BF1E1}"/>
            </ac:spMkLst>
          </pc:spChg>
          <pc:spChg chg="mod">
            <ac:chgData name="Bohms, H.M. (Michel)" userId="f0b80a2c-ca6a-4850-9433-81e4d17ec5c1" providerId="ADAL" clId="{B229CA5B-3D7D-43EA-A517-B1E3DE1570DB}" dt="2021-11-10T08:52:06.833" v="4576"/>
            <ac:spMkLst>
              <pc:docMk/>
              <pc:sldMasterMk cId="2831793803" sldId="2147483648"/>
              <pc:sldLayoutMk cId="850400382" sldId="2147483675"/>
              <ac:spMk id="107" creationId="{88ADBC97-6F7A-4743-A873-3D1D8CFFEC52}"/>
            </ac:spMkLst>
          </pc:spChg>
          <pc:spChg chg="mod">
            <ac:chgData name="Bohms, H.M. (Michel)" userId="f0b80a2c-ca6a-4850-9433-81e4d17ec5c1" providerId="ADAL" clId="{B229CA5B-3D7D-43EA-A517-B1E3DE1570DB}" dt="2021-11-10T08:52:06.834" v="4577"/>
            <ac:spMkLst>
              <pc:docMk/>
              <pc:sldMasterMk cId="2831793803" sldId="2147483648"/>
              <pc:sldLayoutMk cId="850400382" sldId="2147483675"/>
              <ac:spMk id="108" creationId="{F1290261-F37B-486E-B055-2C1FF5B8542A}"/>
            </ac:spMkLst>
          </pc:spChg>
          <pc:spChg chg="mod">
            <ac:chgData name="Bohms, H.M. (Michel)" userId="f0b80a2c-ca6a-4850-9433-81e4d17ec5c1" providerId="ADAL" clId="{B229CA5B-3D7D-43EA-A517-B1E3DE1570DB}" dt="2021-11-10T08:52:06.835" v="4578"/>
            <ac:spMkLst>
              <pc:docMk/>
              <pc:sldMasterMk cId="2831793803" sldId="2147483648"/>
              <pc:sldLayoutMk cId="850400382" sldId="2147483675"/>
              <ac:spMk id="109" creationId="{BF2DF362-BC86-44C1-A829-8F6669103432}"/>
            </ac:spMkLst>
          </pc:spChg>
          <pc:spChg chg="mod">
            <ac:chgData name="Bohms, H.M. (Michel)" userId="f0b80a2c-ca6a-4850-9433-81e4d17ec5c1" providerId="ADAL" clId="{B229CA5B-3D7D-43EA-A517-B1E3DE1570DB}" dt="2021-11-10T08:52:06.836" v="4579"/>
            <ac:spMkLst>
              <pc:docMk/>
              <pc:sldMasterMk cId="2831793803" sldId="2147483648"/>
              <pc:sldLayoutMk cId="850400382" sldId="2147483675"/>
              <ac:spMk id="110" creationId="{9E3E5C86-3261-43B7-A062-873068475FB2}"/>
            </ac:spMkLst>
          </pc:spChg>
          <pc:spChg chg="mod">
            <ac:chgData name="Bohms, H.M. (Michel)" userId="f0b80a2c-ca6a-4850-9433-81e4d17ec5c1" providerId="ADAL" clId="{B229CA5B-3D7D-43EA-A517-B1E3DE1570DB}" dt="2021-11-10T08:52:06.836" v="4580"/>
            <ac:spMkLst>
              <pc:docMk/>
              <pc:sldMasterMk cId="2831793803" sldId="2147483648"/>
              <pc:sldLayoutMk cId="850400382" sldId="2147483675"/>
              <ac:spMk id="111" creationId="{41E452AD-0E75-4DA7-8CD7-967C66DC88BE}"/>
            </ac:spMkLst>
          </pc:spChg>
          <pc:spChg chg="mod">
            <ac:chgData name="Bohms, H.M. (Michel)" userId="f0b80a2c-ca6a-4850-9433-81e4d17ec5c1" providerId="ADAL" clId="{B229CA5B-3D7D-43EA-A517-B1E3DE1570DB}" dt="2021-11-10T08:52:06.837" v="4581"/>
            <ac:spMkLst>
              <pc:docMk/>
              <pc:sldMasterMk cId="2831793803" sldId="2147483648"/>
              <pc:sldLayoutMk cId="850400382" sldId="2147483675"/>
              <ac:spMk id="112" creationId="{9993F58D-1819-4524-8E3B-17F2D1752223}"/>
            </ac:spMkLst>
          </pc:spChg>
          <pc:spChg chg="mod">
            <ac:chgData name="Bohms, H.M. (Michel)" userId="f0b80a2c-ca6a-4850-9433-81e4d17ec5c1" providerId="ADAL" clId="{B229CA5B-3D7D-43EA-A517-B1E3DE1570DB}" dt="2021-11-10T08:52:06.843" v="4585"/>
            <ac:spMkLst>
              <pc:docMk/>
              <pc:sldMasterMk cId="2831793803" sldId="2147483648"/>
              <pc:sldLayoutMk cId="850400382" sldId="2147483675"/>
              <ac:spMk id="113" creationId="{DC0E2FE1-67A8-4896-AAD4-23189DD2CEC4}"/>
            </ac:spMkLst>
          </pc:spChg>
          <pc:spChg chg="mod">
            <ac:chgData name="Bohms, H.M. (Michel)" userId="f0b80a2c-ca6a-4850-9433-81e4d17ec5c1" providerId="ADAL" clId="{B229CA5B-3D7D-43EA-A517-B1E3DE1570DB}" dt="2021-11-10T08:52:06.844" v="4586"/>
            <ac:spMkLst>
              <pc:docMk/>
              <pc:sldMasterMk cId="2831793803" sldId="2147483648"/>
              <pc:sldLayoutMk cId="850400382" sldId="2147483675"/>
              <ac:spMk id="114" creationId="{E47D8EC2-0522-466E-84C1-3C645FA9D7A8}"/>
            </ac:spMkLst>
          </pc:spChg>
          <pc:spChg chg="mod">
            <ac:chgData name="Bohms, H.M. (Michel)" userId="f0b80a2c-ca6a-4850-9433-81e4d17ec5c1" providerId="ADAL" clId="{B229CA5B-3D7D-43EA-A517-B1E3DE1570DB}" dt="2021-11-10T08:52:06.845" v="4587"/>
            <ac:spMkLst>
              <pc:docMk/>
              <pc:sldMasterMk cId="2831793803" sldId="2147483648"/>
              <pc:sldLayoutMk cId="850400382" sldId="2147483675"/>
              <ac:spMk id="115" creationId="{49DD3396-184F-49E8-B98D-B34CD946E474}"/>
            </ac:spMkLst>
          </pc:spChg>
          <pc:spChg chg="mod">
            <ac:chgData name="Bohms, H.M. (Michel)" userId="f0b80a2c-ca6a-4850-9433-81e4d17ec5c1" providerId="ADAL" clId="{B229CA5B-3D7D-43EA-A517-B1E3DE1570DB}" dt="2021-11-10T08:52:06.845" v="4588"/>
            <ac:spMkLst>
              <pc:docMk/>
              <pc:sldMasterMk cId="2831793803" sldId="2147483648"/>
              <pc:sldLayoutMk cId="850400382" sldId="2147483675"/>
              <ac:spMk id="116" creationId="{169552EF-8046-4EA6-BFCC-CCED87C29DBE}"/>
            </ac:spMkLst>
          </pc:spChg>
          <pc:spChg chg="mod">
            <ac:chgData name="Bohms, H.M. (Michel)" userId="f0b80a2c-ca6a-4850-9433-81e4d17ec5c1" providerId="ADAL" clId="{B229CA5B-3D7D-43EA-A517-B1E3DE1570DB}" dt="2021-11-10T08:52:06.847" v="4589"/>
            <ac:spMkLst>
              <pc:docMk/>
              <pc:sldMasterMk cId="2831793803" sldId="2147483648"/>
              <pc:sldLayoutMk cId="850400382" sldId="2147483675"/>
              <ac:spMk id="117" creationId="{E0C40C85-8D56-43B5-B229-590322AB9B05}"/>
            </ac:spMkLst>
          </pc:spChg>
          <pc:spChg chg="mod">
            <ac:chgData name="Bohms, H.M. (Michel)" userId="f0b80a2c-ca6a-4850-9433-81e4d17ec5c1" providerId="ADAL" clId="{B229CA5B-3D7D-43EA-A517-B1E3DE1570DB}" dt="2021-11-10T08:52:06.848" v="4590"/>
            <ac:spMkLst>
              <pc:docMk/>
              <pc:sldMasterMk cId="2831793803" sldId="2147483648"/>
              <pc:sldLayoutMk cId="850400382" sldId="2147483675"/>
              <ac:spMk id="118" creationId="{296C5D1B-4354-448F-A9FA-2AAFEDCF744D}"/>
            </ac:spMkLst>
          </pc:spChg>
          <pc:spChg chg="mod">
            <ac:chgData name="Bohms, H.M. (Michel)" userId="f0b80a2c-ca6a-4850-9433-81e4d17ec5c1" providerId="ADAL" clId="{B229CA5B-3D7D-43EA-A517-B1E3DE1570DB}" dt="2021-11-10T08:52:06.848" v="4591"/>
            <ac:spMkLst>
              <pc:docMk/>
              <pc:sldMasterMk cId="2831793803" sldId="2147483648"/>
              <pc:sldLayoutMk cId="850400382" sldId="2147483675"/>
              <ac:spMk id="119" creationId="{89AAB85E-0605-45B6-89ED-B21671AEA727}"/>
            </ac:spMkLst>
          </pc:spChg>
          <pc:spChg chg="mod">
            <ac:chgData name="Bohms, H.M. (Michel)" userId="f0b80a2c-ca6a-4850-9433-81e4d17ec5c1" providerId="ADAL" clId="{B229CA5B-3D7D-43EA-A517-B1E3DE1570DB}" dt="2021-11-10T08:52:06.849" v="4592"/>
            <ac:spMkLst>
              <pc:docMk/>
              <pc:sldMasterMk cId="2831793803" sldId="2147483648"/>
              <pc:sldLayoutMk cId="850400382" sldId="2147483675"/>
              <ac:spMk id="120" creationId="{12C7B200-4535-4035-A3AC-7FB26B243553}"/>
            </ac:spMkLst>
          </pc:spChg>
          <pc:spChg chg="mod">
            <ac:chgData name="Bohms, H.M. (Michel)" userId="f0b80a2c-ca6a-4850-9433-81e4d17ec5c1" providerId="ADAL" clId="{B229CA5B-3D7D-43EA-A517-B1E3DE1570DB}" dt="2021-11-10T08:52:06.851" v="4593"/>
            <ac:spMkLst>
              <pc:docMk/>
              <pc:sldMasterMk cId="2831793803" sldId="2147483648"/>
              <pc:sldLayoutMk cId="850400382" sldId="2147483675"/>
              <ac:spMk id="121" creationId="{93142C17-873E-4A17-89D0-A06014C1E48B}"/>
            </ac:spMkLst>
          </pc:spChg>
          <pc:spChg chg="mod">
            <ac:chgData name="Bohms, H.M. (Michel)" userId="f0b80a2c-ca6a-4850-9433-81e4d17ec5c1" providerId="ADAL" clId="{B229CA5B-3D7D-43EA-A517-B1E3DE1570DB}" dt="2021-11-10T08:52:06.842" v="4583" actId="790"/>
            <ac:spMkLst>
              <pc:docMk/>
              <pc:sldMasterMk cId="2831793803" sldId="2147483648"/>
              <pc:sldLayoutMk cId="850400382" sldId="2147483675"/>
              <ac:spMk id="181" creationId="{C9047537-E9D6-4F40-B0E8-24851E46D12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735" v="4518" actId="790"/>
          <pc:sldLayoutMkLst>
            <pc:docMk/>
            <pc:sldMasterMk cId="2831793803" sldId="2147483648"/>
            <pc:sldLayoutMk cId="936490875" sldId="2147483681"/>
          </pc:sldLayoutMkLst>
          <pc:spChg chg="mod">
            <ac:chgData name="Bohms, H.M. (Michel)" userId="f0b80a2c-ca6a-4850-9433-81e4d17ec5c1" providerId="ADAL" clId="{B229CA5B-3D7D-43EA-A517-B1E3DE1570DB}" dt="2021-11-10T08:52:06.729" v="4515" actId="790"/>
            <ac:spMkLst>
              <pc:docMk/>
              <pc:sldMasterMk cId="2831793803" sldId="2147483648"/>
              <pc:sldLayoutMk cId="936490875" sldId="2147483681"/>
              <ac:spMk id="2" creationId="{BFEDC453-C5F4-462B-A286-84B404146005}"/>
            </ac:spMkLst>
          </pc:spChg>
          <pc:spChg chg="mod">
            <ac:chgData name="Bohms, H.M. (Michel)" userId="f0b80a2c-ca6a-4850-9433-81e4d17ec5c1" providerId="ADAL" clId="{B229CA5B-3D7D-43EA-A517-B1E3DE1570DB}" dt="2021-11-10T08:52:06.726" v="4514" actId="790"/>
            <ac:spMkLst>
              <pc:docMk/>
              <pc:sldMasterMk cId="2831793803" sldId="2147483648"/>
              <pc:sldLayoutMk cId="936490875" sldId="2147483681"/>
              <ac:spMk id="3" creationId="{8403D489-FF50-402C-9D46-DBA4536F0FD9}"/>
            </ac:spMkLst>
          </pc:spChg>
          <pc:spChg chg="mod">
            <ac:chgData name="Bohms, H.M. (Michel)" userId="f0b80a2c-ca6a-4850-9433-81e4d17ec5c1" providerId="ADAL" clId="{B229CA5B-3D7D-43EA-A517-B1E3DE1570DB}" dt="2021-11-10T08:52:06.733" v="4517" actId="790"/>
            <ac:spMkLst>
              <pc:docMk/>
              <pc:sldMasterMk cId="2831793803" sldId="2147483648"/>
              <pc:sldLayoutMk cId="936490875" sldId="2147483681"/>
              <ac:spMk id="4" creationId="{C5421215-5092-45CD-A09F-430CF85C27E5}"/>
            </ac:spMkLst>
          </pc:spChg>
          <pc:spChg chg="mod">
            <ac:chgData name="Bohms, H.M. (Michel)" userId="f0b80a2c-ca6a-4850-9433-81e4d17ec5c1" providerId="ADAL" clId="{B229CA5B-3D7D-43EA-A517-B1E3DE1570DB}" dt="2021-11-10T08:52:06.735" v="4518" actId="790"/>
            <ac:spMkLst>
              <pc:docMk/>
              <pc:sldMasterMk cId="2831793803" sldId="2147483648"/>
              <pc:sldLayoutMk cId="936490875" sldId="2147483681"/>
              <ac:spMk id="5" creationId="{ACA821DF-CB4A-40D4-9958-D26591E7568C}"/>
            </ac:spMkLst>
          </pc:spChg>
          <pc:spChg chg="mod">
            <ac:chgData name="Bohms, H.M. (Michel)" userId="f0b80a2c-ca6a-4850-9433-81e4d17ec5c1" providerId="ADAL" clId="{B229CA5B-3D7D-43EA-A517-B1E3DE1570DB}" dt="2021-11-10T08:52:06.731" v="4516"/>
            <ac:spMkLst>
              <pc:docMk/>
              <pc:sldMasterMk cId="2831793803" sldId="2147483648"/>
              <pc:sldLayoutMk cId="936490875" sldId="2147483681"/>
              <ac:spMk id="10" creationId="{EB946E15-2342-4A5B-885F-9F8E7DA1B845}"/>
            </ac:spMkLst>
          </pc:spChg>
          <pc:spChg chg="mod">
            <ac:chgData name="Bohms, H.M. (Michel)" userId="f0b80a2c-ca6a-4850-9433-81e4d17ec5c1" providerId="ADAL" clId="{B229CA5B-3D7D-43EA-A517-B1E3DE1570DB}" dt="2021-11-10T08:52:06.720" v="4510" actId="790"/>
            <ac:spMkLst>
              <pc:docMk/>
              <pc:sldMasterMk cId="2831793803" sldId="2147483648"/>
              <pc:sldLayoutMk cId="936490875" sldId="2147483681"/>
              <ac:spMk id="11" creationId="{39B4DE28-927C-4A9A-B386-1193B50A67A8}"/>
            </ac:spMkLst>
          </pc:spChg>
          <pc:spChg chg="mod">
            <ac:chgData name="Bohms, H.M. (Michel)" userId="f0b80a2c-ca6a-4850-9433-81e4d17ec5c1" providerId="ADAL" clId="{B229CA5B-3D7D-43EA-A517-B1E3DE1570DB}" dt="2021-11-10T08:52:06.721" v="4511" actId="790"/>
            <ac:spMkLst>
              <pc:docMk/>
              <pc:sldMasterMk cId="2831793803" sldId="2147483648"/>
              <pc:sldLayoutMk cId="936490875" sldId="2147483681"/>
              <ac:spMk id="12" creationId="{7FE4C19A-D28B-4125-A086-50989B966B05}"/>
            </ac:spMkLst>
          </pc:spChg>
          <pc:spChg chg="mod">
            <ac:chgData name="Bohms, H.M. (Michel)" userId="f0b80a2c-ca6a-4850-9433-81e4d17ec5c1" providerId="ADAL" clId="{B229CA5B-3D7D-43EA-A517-B1E3DE1570DB}" dt="2021-11-10T08:52:06.723" v="4512" actId="790"/>
            <ac:spMkLst>
              <pc:docMk/>
              <pc:sldMasterMk cId="2831793803" sldId="2147483648"/>
              <pc:sldLayoutMk cId="936490875" sldId="2147483681"/>
              <ac:spMk id="13" creationId="{CDB020DD-AD9D-4C5D-9E52-5178CF800861}"/>
            </ac:spMkLst>
          </pc:spChg>
          <pc:spChg chg="mod">
            <ac:chgData name="Bohms, H.M. (Michel)" userId="f0b80a2c-ca6a-4850-9433-81e4d17ec5c1" providerId="ADAL" clId="{B229CA5B-3D7D-43EA-A517-B1E3DE1570DB}" dt="2021-11-10T08:52:06.715" v="4507" actId="790"/>
            <ac:spMkLst>
              <pc:docMk/>
              <pc:sldMasterMk cId="2831793803" sldId="2147483648"/>
              <pc:sldLayoutMk cId="936490875" sldId="2147483681"/>
              <ac:spMk id="14" creationId="{481D7FAF-907F-4DFB-B826-61952457FF5A}"/>
            </ac:spMkLst>
          </pc:spChg>
          <pc:spChg chg="mod">
            <ac:chgData name="Bohms, H.M. (Michel)" userId="f0b80a2c-ca6a-4850-9433-81e4d17ec5c1" providerId="ADAL" clId="{B229CA5B-3D7D-43EA-A517-B1E3DE1570DB}" dt="2021-11-10T08:52:06.717" v="4509" actId="790"/>
            <ac:spMkLst>
              <pc:docMk/>
              <pc:sldMasterMk cId="2831793803" sldId="2147483648"/>
              <pc:sldLayoutMk cId="936490875" sldId="2147483681"/>
              <ac:spMk id="15" creationId="{73A4E3CC-2B0D-43F7-BD39-0634CE23811E}"/>
            </ac:spMkLst>
          </pc:spChg>
          <pc:spChg chg="mod">
            <ac:chgData name="Bohms, H.M. (Michel)" userId="f0b80a2c-ca6a-4850-9433-81e4d17ec5c1" providerId="ADAL" clId="{B229CA5B-3D7D-43EA-A517-B1E3DE1570DB}" dt="2021-11-10T08:52:06.717" v="4508" actId="790"/>
            <ac:spMkLst>
              <pc:docMk/>
              <pc:sldMasterMk cId="2831793803" sldId="2147483648"/>
              <pc:sldLayoutMk cId="936490875" sldId="2147483681"/>
              <ac:spMk id="84" creationId="{509D1DBF-53EC-4D6F-8ECF-1E96F36DB028}"/>
            </ac:spMkLst>
          </pc:spChg>
          <pc:spChg chg="mod">
            <ac:chgData name="Bohms, H.M. (Michel)" userId="f0b80a2c-ca6a-4850-9433-81e4d17ec5c1" providerId="ADAL" clId="{B229CA5B-3D7D-43EA-A517-B1E3DE1570DB}" dt="2021-11-10T08:52:06.726" v="4513" actId="790"/>
            <ac:spMkLst>
              <pc:docMk/>
              <pc:sldMasterMk cId="2831793803" sldId="2147483648"/>
              <pc:sldLayoutMk cId="936490875" sldId="2147483681"/>
              <ac:spMk id="125" creationId="{B034ACD3-6841-4473-96D9-95380FBE604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752" v="4527" actId="790"/>
          <pc:sldLayoutMkLst>
            <pc:docMk/>
            <pc:sldMasterMk cId="2831793803" sldId="2147483648"/>
            <pc:sldLayoutMk cId="185354501" sldId="2147483691"/>
          </pc:sldLayoutMkLst>
          <pc:spChg chg="mod">
            <ac:chgData name="Bohms, H.M. (Michel)" userId="f0b80a2c-ca6a-4850-9433-81e4d17ec5c1" providerId="ADAL" clId="{B229CA5B-3D7D-43EA-A517-B1E3DE1570DB}" dt="2021-11-10T08:52:06.748" v="4524" actId="790"/>
            <ac:spMkLst>
              <pc:docMk/>
              <pc:sldMasterMk cId="2831793803" sldId="2147483648"/>
              <pc:sldLayoutMk cId="185354501" sldId="2147483691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6.745" v="4523" actId="790"/>
            <ac:spMkLst>
              <pc:docMk/>
              <pc:sldMasterMk cId="2831793803" sldId="2147483648"/>
              <pc:sldLayoutMk cId="185354501" sldId="2147483691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6.751" v="4526" actId="790"/>
            <ac:spMkLst>
              <pc:docMk/>
              <pc:sldMasterMk cId="2831793803" sldId="2147483648"/>
              <pc:sldLayoutMk cId="185354501" sldId="2147483691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6.752" v="4527" actId="790"/>
            <ac:spMkLst>
              <pc:docMk/>
              <pc:sldMasterMk cId="2831793803" sldId="2147483648"/>
              <pc:sldLayoutMk cId="185354501" sldId="2147483691"/>
              <ac:spMk id="5" creationId="{938A3169-1797-424B-8C2C-CBEE7C63EB2C}"/>
            </ac:spMkLst>
          </pc:spChg>
          <pc:spChg chg="mod">
            <ac:chgData name="Bohms, H.M. (Michel)" userId="f0b80a2c-ca6a-4850-9433-81e4d17ec5c1" providerId="ADAL" clId="{B229CA5B-3D7D-43EA-A517-B1E3DE1570DB}" dt="2021-11-10T08:52:06.738" v="4520" actId="790"/>
            <ac:spMkLst>
              <pc:docMk/>
              <pc:sldMasterMk cId="2831793803" sldId="2147483648"/>
              <pc:sldLayoutMk cId="185354501" sldId="2147483691"/>
              <ac:spMk id="6" creationId="{1204C21B-610C-4232-9114-8B652A378043}"/>
            </ac:spMkLst>
          </pc:spChg>
          <pc:spChg chg="mod">
            <ac:chgData name="Bohms, H.M. (Michel)" userId="f0b80a2c-ca6a-4850-9433-81e4d17ec5c1" providerId="ADAL" clId="{B229CA5B-3D7D-43EA-A517-B1E3DE1570DB}" dt="2021-11-10T08:52:06.749" v="4525" actId="790"/>
            <ac:spMkLst>
              <pc:docMk/>
              <pc:sldMasterMk cId="2831793803" sldId="2147483648"/>
              <pc:sldLayoutMk cId="185354501" sldId="2147483691"/>
              <ac:spMk id="8" creationId="{35A7389F-68D4-4B8C-B313-BD67376B30FB}"/>
            </ac:spMkLst>
          </pc:spChg>
          <pc:spChg chg="mod">
            <ac:chgData name="Bohms, H.M. (Michel)" userId="f0b80a2c-ca6a-4850-9433-81e4d17ec5c1" providerId="ADAL" clId="{B229CA5B-3D7D-43EA-A517-B1E3DE1570DB}" dt="2021-11-10T08:52:06.740" v="4521" actId="790"/>
            <ac:spMkLst>
              <pc:docMk/>
              <pc:sldMasterMk cId="2831793803" sldId="2147483648"/>
              <pc:sldLayoutMk cId="185354501" sldId="2147483691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6.737" v="4519" actId="790"/>
            <ac:spMkLst>
              <pc:docMk/>
              <pc:sldMasterMk cId="2831793803" sldId="2147483648"/>
              <pc:sldLayoutMk cId="185354501" sldId="2147483691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6.742" v="4522" actId="790"/>
            <ac:spMkLst>
              <pc:docMk/>
              <pc:sldMasterMk cId="2831793803" sldId="2147483648"/>
              <pc:sldLayoutMk cId="185354501" sldId="2147483691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767" v="4535" actId="790"/>
          <pc:sldLayoutMkLst>
            <pc:docMk/>
            <pc:sldMasterMk cId="2831793803" sldId="2147483648"/>
            <pc:sldLayoutMk cId="2567620518" sldId="2147483692"/>
          </pc:sldLayoutMkLst>
          <pc:spChg chg="mod">
            <ac:chgData name="Bohms, H.M. (Michel)" userId="f0b80a2c-ca6a-4850-9433-81e4d17ec5c1" providerId="ADAL" clId="{B229CA5B-3D7D-43EA-A517-B1E3DE1570DB}" dt="2021-11-10T08:52:06.763" v="4533" actId="790"/>
            <ac:spMkLst>
              <pc:docMk/>
              <pc:sldMasterMk cId="2831793803" sldId="2147483648"/>
              <pc:sldLayoutMk cId="2567620518" sldId="2147483692"/>
              <ac:spMk id="2" creationId="{EBEAE757-188C-462C-8898-F0521B0EFF2D}"/>
            </ac:spMkLst>
          </pc:spChg>
          <pc:spChg chg="mod">
            <ac:chgData name="Bohms, H.M. (Michel)" userId="f0b80a2c-ca6a-4850-9433-81e4d17ec5c1" providerId="ADAL" clId="{B229CA5B-3D7D-43EA-A517-B1E3DE1570DB}" dt="2021-11-10T08:52:06.766" v="4534" actId="790"/>
            <ac:spMkLst>
              <pc:docMk/>
              <pc:sldMasterMk cId="2831793803" sldId="2147483648"/>
              <pc:sldLayoutMk cId="2567620518" sldId="2147483692"/>
              <ac:spMk id="3" creationId="{E6E6A793-9350-4937-B1B0-85DBAEA34887}"/>
            </ac:spMkLst>
          </pc:spChg>
          <pc:spChg chg="mod">
            <ac:chgData name="Bohms, H.M. (Michel)" userId="f0b80a2c-ca6a-4850-9433-81e4d17ec5c1" providerId="ADAL" clId="{B229CA5B-3D7D-43EA-A517-B1E3DE1570DB}" dt="2021-11-10T08:52:06.761" v="4532" actId="790"/>
            <ac:spMkLst>
              <pc:docMk/>
              <pc:sldMasterMk cId="2831793803" sldId="2147483648"/>
              <pc:sldLayoutMk cId="2567620518" sldId="2147483692"/>
              <ac:spMk id="4" creationId="{2578D845-B8AD-412B-9C8F-C5259157CF8A}"/>
            </ac:spMkLst>
          </pc:spChg>
          <pc:spChg chg="mod">
            <ac:chgData name="Bohms, H.M. (Michel)" userId="f0b80a2c-ca6a-4850-9433-81e4d17ec5c1" providerId="ADAL" clId="{B229CA5B-3D7D-43EA-A517-B1E3DE1570DB}" dt="2021-11-10T08:52:06.767" v="4535" actId="790"/>
            <ac:spMkLst>
              <pc:docMk/>
              <pc:sldMasterMk cId="2831793803" sldId="2147483648"/>
              <pc:sldLayoutMk cId="2567620518" sldId="2147483692"/>
              <ac:spMk id="5" creationId="{66C978CD-CF3F-4586-9FD2-771E511A4596}"/>
            </ac:spMkLst>
          </pc:spChg>
          <pc:spChg chg="mod">
            <ac:chgData name="Bohms, H.M. (Michel)" userId="f0b80a2c-ca6a-4850-9433-81e4d17ec5c1" providerId="ADAL" clId="{B229CA5B-3D7D-43EA-A517-B1E3DE1570DB}" dt="2021-11-10T08:52:06.760" v="4531" actId="790"/>
            <ac:spMkLst>
              <pc:docMk/>
              <pc:sldMasterMk cId="2831793803" sldId="2147483648"/>
              <pc:sldLayoutMk cId="2567620518" sldId="2147483692"/>
              <ac:spMk id="7" creationId="{5E99D4F0-F15F-4BC3-A3B2-3C81C0662ABD}"/>
            </ac:spMkLst>
          </pc:spChg>
          <pc:spChg chg="mod">
            <ac:chgData name="Bohms, H.M. (Michel)" userId="f0b80a2c-ca6a-4850-9433-81e4d17ec5c1" providerId="ADAL" clId="{B229CA5B-3D7D-43EA-A517-B1E3DE1570DB}" dt="2021-11-10T08:52:06.757" v="4529" actId="790"/>
            <ac:spMkLst>
              <pc:docMk/>
              <pc:sldMasterMk cId="2831793803" sldId="2147483648"/>
              <pc:sldLayoutMk cId="2567620518" sldId="2147483692"/>
              <ac:spMk id="12" creationId="{C7367DA8-F33F-498A-91F9-2C11185EE4DF}"/>
            </ac:spMkLst>
          </pc:spChg>
          <pc:spChg chg="mod">
            <ac:chgData name="Bohms, H.M. (Michel)" userId="f0b80a2c-ca6a-4850-9433-81e4d17ec5c1" providerId="ADAL" clId="{B229CA5B-3D7D-43EA-A517-B1E3DE1570DB}" dt="2021-11-10T08:52:06.755" v="4528" actId="790"/>
            <ac:spMkLst>
              <pc:docMk/>
              <pc:sldMasterMk cId="2831793803" sldId="2147483648"/>
              <pc:sldLayoutMk cId="2567620518" sldId="2147483692"/>
              <ac:spMk id="70" creationId="{BB8F6390-EE72-42C8-A3A9-011C3620D453}"/>
            </ac:spMkLst>
          </pc:spChg>
          <pc:spChg chg="mod">
            <ac:chgData name="Bohms, H.M. (Michel)" userId="f0b80a2c-ca6a-4850-9433-81e4d17ec5c1" providerId="ADAL" clId="{B229CA5B-3D7D-43EA-A517-B1E3DE1570DB}" dt="2021-11-10T08:52:06.758" v="4530" actId="790"/>
            <ac:spMkLst>
              <pc:docMk/>
              <pc:sldMasterMk cId="2831793803" sldId="2147483648"/>
              <pc:sldLayoutMk cId="2567620518" sldId="2147483692"/>
              <ac:spMk id="71" creationId="{DF136417-391A-4578-B74C-8E31F6459E9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786" v="4544" actId="790"/>
          <pc:sldLayoutMkLst>
            <pc:docMk/>
            <pc:sldMasterMk cId="2831793803" sldId="2147483648"/>
            <pc:sldLayoutMk cId="2466264442" sldId="2147483693"/>
          </pc:sldLayoutMkLst>
          <pc:spChg chg="mod">
            <ac:chgData name="Bohms, H.M. (Michel)" userId="f0b80a2c-ca6a-4850-9433-81e4d17ec5c1" providerId="ADAL" clId="{B229CA5B-3D7D-43EA-A517-B1E3DE1570DB}" dt="2021-11-10T08:52:06.781" v="4541" actId="790"/>
            <ac:spMkLst>
              <pc:docMk/>
              <pc:sldMasterMk cId="2831793803" sldId="2147483648"/>
              <pc:sldLayoutMk cId="2466264442" sldId="2147483693"/>
              <ac:spMk id="2" creationId="{B68E9A4E-CFB7-498C-9418-0E674E5CB79F}"/>
            </ac:spMkLst>
          </pc:spChg>
          <pc:spChg chg="mod">
            <ac:chgData name="Bohms, H.M. (Michel)" userId="f0b80a2c-ca6a-4850-9433-81e4d17ec5c1" providerId="ADAL" clId="{B229CA5B-3D7D-43EA-A517-B1E3DE1570DB}" dt="2021-11-10T08:52:06.778" v="4540" actId="790"/>
            <ac:spMkLst>
              <pc:docMk/>
              <pc:sldMasterMk cId="2831793803" sldId="2147483648"/>
              <pc:sldLayoutMk cId="2466264442" sldId="2147483693"/>
              <ac:spMk id="3" creationId="{72D7BBC4-D7F7-48B7-AB38-64AB87EAAD58}"/>
            </ac:spMkLst>
          </pc:spChg>
          <pc:spChg chg="mod">
            <ac:chgData name="Bohms, H.M. (Michel)" userId="f0b80a2c-ca6a-4850-9433-81e4d17ec5c1" providerId="ADAL" clId="{B229CA5B-3D7D-43EA-A517-B1E3DE1570DB}" dt="2021-11-10T08:52:06.786" v="4544" actId="790"/>
            <ac:spMkLst>
              <pc:docMk/>
              <pc:sldMasterMk cId="2831793803" sldId="2147483648"/>
              <pc:sldLayoutMk cId="2466264442" sldId="2147483693"/>
              <ac:spMk id="4" creationId="{8EB69915-6247-4ED2-92D4-6704FA4CDB2C}"/>
            </ac:spMkLst>
          </pc:spChg>
          <pc:spChg chg="mod">
            <ac:chgData name="Bohms, H.M. (Michel)" userId="f0b80a2c-ca6a-4850-9433-81e4d17ec5c1" providerId="ADAL" clId="{B229CA5B-3D7D-43EA-A517-B1E3DE1570DB}" dt="2021-11-10T08:52:06.785" v="4543" actId="790"/>
            <ac:spMkLst>
              <pc:docMk/>
              <pc:sldMasterMk cId="2831793803" sldId="2147483648"/>
              <pc:sldLayoutMk cId="2466264442" sldId="2147483693"/>
              <ac:spMk id="5" creationId="{BAB8C7C9-0BAF-44BF-A998-78B7AAF89E07}"/>
            </ac:spMkLst>
          </pc:spChg>
          <pc:spChg chg="mod">
            <ac:chgData name="Bohms, H.M. (Michel)" userId="f0b80a2c-ca6a-4850-9433-81e4d17ec5c1" providerId="ADAL" clId="{B229CA5B-3D7D-43EA-A517-B1E3DE1570DB}" dt="2021-11-10T08:52:06.771" v="4537" actId="790"/>
            <ac:spMkLst>
              <pc:docMk/>
              <pc:sldMasterMk cId="2831793803" sldId="2147483648"/>
              <pc:sldLayoutMk cId="2466264442" sldId="2147483693"/>
              <ac:spMk id="7" creationId="{604FA606-9E53-4615-9E44-0305B6835DCC}"/>
            </ac:spMkLst>
          </pc:spChg>
          <pc:spChg chg="mod">
            <ac:chgData name="Bohms, H.M. (Michel)" userId="f0b80a2c-ca6a-4850-9433-81e4d17ec5c1" providerId="ADAL" clId="{B229CA5B-3D7D-43EA-A517-B1E3DE1570DB}" dt="2021-11-10T08:52:06.783" v="4542" actId="790"/>
            <ac:spMkLst>
              <pc:docMk/>
              <pc:sldMasterMk cId="2831793803" sldId="2147483648"/>
              <pc:sldLayoutMk cId="2466264442" sldId="2147483693"/>
              <ac:spMk id="8" creationId="{FFE9FF37-6560-4D9B-B785-3E50511191DA}"/>
            </ac:spMkLst>
          </pc:spChg>
          <pc:spChg chg="mod">
            <ac:chgData name="Bohms, H.M. (Michel)" userId="f0b80a2c-ca6a-4850-9433-81e4d17ec5c1" providerId="ADAL" clId="{B229CA5B-3D7D-43EA-A517-B1E3DE1570DB}" dt="2021-11-10T08:52:06.774" v="4538" actId="790"/>
            <ac:spMkLst>
              <pc:docMk/>
              <pc:sldMasterMk cId="2831793803" sldId="2147483648"/>
              <pc:sldLayoutMk cId="2466264442" sldId="2147483693"/>
              <ac:spMk id="17" creationId="{A9EF90CB-82B3-404C-BFD1-1B8F6979C4A8}"/>
            </ac:spMkLst>
          </pc:spChg>
          <pc:spChg chg="mod">
            <ac:chgData name="Bohms, H.M. (Michel)" userId="f0b80a2c-ca6a-4850-9433-81e4d17ec5c1" providerId="ADAL" clId="{B229CA5B-3D7D-43EA-A517-B1E3DE1570DB}" dt="2021-11-10T08:52:06.769" v="4536" actId="790"/>
            <ac:spMkLst>
              <pc:docMk/>
              <pc:sldMasterMk cId="2831793803" sldId="2147483648"/>
              <pc:sldLayoutMk cId="2466264442" sldId="2147483693"/>
              <ac:spMk id="113" creationId="{AA104BE2-205C-4EDC-8A19-1948BA48A7A8}"/>
            </ac:spMkLst>
          </pc:spChg>
          <pc:spChg chg="mod">
            <ac:chgData name="Bohms, H.M. (Michel)" userId="f0b80a2c-ca6a-4850-9433-81e4d17ec5c1" providerId="ADAL" clId="{B229CA5B-3D7D-43EA-A517-B1E3DE1570DB}" dt="2021-11-10T08:52:06.776" v="4539" actId="790"/>
            <ac:spMkLst>
              <pc:docMk/>
              <pc:sldMasterMk cId="2831793803" sldId="2147483648"/>
              <pc:sldLayoutMk cId="2466264442" sldId="2147483693"/>
              <ac:spMk id="114" creationId="{8D5794C3-72DD-49A2-ABFC-A23399FA186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801" v="4552" actId="790"/>
          <pc:sldLayoutMkLst>
            <pc:docMk/>
            <pc:sldMasterMk cId="2831793803" sldId="2147483648"/>
            <pc:sldLayoutMk cId="3909681948" sldId="2147483694"/>
          </pc:sldLayoutMkLst>
          <pc:spChg chg="mod">
            <ac:chgData name="Bohms, H.M. (Michel)" userId="f0b80a2c-ca6a-4850-9433-81e4d17ec5c1" providerId="ADAL" clId="{B229CA5B-3D7D-43EA-A517-B1E3DE1570DB}" dt="2021-11-10T08:52:06.794" v="4548" actId="790"/>
            <ac:spMkLst>
              <pc:docMk/>
              <pc:sldMasterMk cId="2831793803" sldId="2147483648"/>
              <pc:sldLayoutMk cId="3909681948" sldId="2147483694"/>
              <ac:spMk id="2" creationId="{8747E6DF-A4F8-4062-AFDF-38DA5CCEF082}"/>
            </ac:spMkLst>
          </pc:spChg>
          <pc:spChg chg="mod">
            <ac:chgData name="Bohms, H.M. (Michel)" userId="f0b80a2c-ca6a-4850-9433-81e4d17ec5c1" providerId="ADAL" clId="{B229CA5B-3D7D-43EA-A517-B1E3DE1570DB}" dt="2021-11-10T08:52:06.796" v="4549" actId="790"/>
            <ac:spMkLst>
              <pc:docMk/>
              <pc:sldMasterMk cId="2831793803" sldId="2147483648"/>
              <pc:sldLayoutMk cId="3909681948" sldId="2147483694"/>
              <ac:spMk id="3" creationId="{C22C2349-8920-4993-8A8C-69C3E4C1E620}"/>
            </ac:spMkLst>
          </pc:spChg>
          <pc:spChg chg="mod">
            <ac:chgData name="Bohms, H.M. (Michel)" userId="f0b80a2c-ca6a-4850-9433-81e4d17ec5c1" providerId="ADAL" clId="{B229CA5B-3D7D-43EA-A517-B1E3DE1570DB}" dt="2021-11-10T08:52:06.800" v="4551" actId="790"/>
            <ac:spMkLst>
              <pc:docMk/>
              <pc:sldMasterMk cId="2831793803" sldId="2147483648"/>
              <pc:sldLayoutMk cId="3909681948" sldId="2147483694"/>
              <ac:spMk id="4" creationId="{81D2D415-A63C-43FA-9C59-DE172704F898}"/>
            </ac:spMkLst>
          </pc:spChg>
          <pc:spChg chg="mod">
            <ac:chgData name="Bohms, H.M. (Michel)" userId="f0b80a2c-ca6a-4850-9433-81e4d17ec5c1" providerId="ADAL" clId="{B229CA5B-3D7D-43EA-A517-B1E3DE1570DB}" dt="2021-11-10T08:52:06.801" v="4552" actId="790"/>
            <ac:spMkLst>
              <pc:docMk/>
              <pc:sldMasterMk cId="2831793803" sldId="2147483648"/>
              <pc:sldLayoutMk cId="3909681948" sldId="2147483694"/>
              <ac:spMk id="5" creationId="{B221CD04-511D-4CB3-8C14-606021ACA3CC}"/>
            </ac:spMkLst>
          </pc:spChg>
          <pc:spChg chg="mod">
            <ac:chgData name="Bohms, H.M. (Michel)" userId="f0b80a2c-ca6a-4850-9433-81e4d17ec5c1" providerId="ADAL" clId="{B229CA5B-3D7D-43EA-A517-B1E3DE1570DB}" dt="2021-11-10T08:52:06.798" v="4550" actId="790"/>
            <ac:spMkLst>
              <pc:docMk/>
              <pc:sldMasterMk cId="2831793803" sldId="2147483648"/>
              <pc:sldLayoutMk cId="3909681948" sldId="2147483694"/>
              <ac:spMk id="7" creationId="{523A6896-F7F6-4956-BC1B-5F4B366B1CF1}"/>
            </ac:spMkLst>
          </pc:spChg>
          <pc:spChg chg="mod">
            <ac:chgData name="Bohms, H.M. (Michel)" userId="f0b80a2c-ca6a-4850-9433-81e4d17ec5c1" providerId="ADAL" clId="{B229CA5B-3D7D-43EA-A517-B1E3DE1570DB}" dt="2021-11-10T08:52:06.791" v="4546" actId="790"/>
            <ac:spMkLst>
              <pc:docMk/>
              <pc:sldMasterMk cId="2831793803" sldId="2147483648"/>
              <pc:sldLayoutMk cId="3909681948" sldId="2147483694"/>
              <ac:spMk id="12" creationId="{457A3439-4058-49AF-9A49-A641471A24C8}"/>
            </ac:spMkLst>
          </pc:spChg>
          <pc:spChg chg="mod">
            <ac:chgData name="Bohms, H.M. (Michel)" userId="f0b80a2c-ca6a-4850-9433-81e4d17ec5c1" providerId="ADAL" clId="{B229CA5B-3D7D-43EA-A517-B1E3DE1570DB}" dt="2021-11-10T08:52:06.788" v="4545" actId="790"/>
            <ac:spMkLst>
              <pc:docMk/>
              <pc:sldMasterMk cId="2831793803" sldId="2147483648"/>
              <pc:sldLayoutMk cId="3909681948" sldId="2147483694"/>
              <ac:spMk id="45" creationId="{3967584A-33BF-485E-9830-D830A279659D}"/>
            </ac:spMkLst>
          </pc:spChg>
          <pc:spChg chg="mod">
            <ac:chgData name="Bohms, H.M. (Michel)" userId="f0b80a2c-ca6a-4850-9433-81e4d17ec5c1" providerId="ADAL" clId="{B229CA5B-3D7D-43EA-A517-B1E3DE1570DB}" dt="2021-11-10T08:52:06.793" v="4547" actId="790"/>
            <ac:spMkLst>
              <pc:docMk/>
              <pc:sldMasterMk cId="2831793803" sldId="2147483648"/>
              <pc:sldLayoutMk cId="3909681948" sldId="2147483694"/>
              <ac:spMk id="46" creationId="{53F070DD-A12D-4AF1-AE08-74B5C4C1CAAB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690" v="4493" actId="790"/>
          <pc:sldLayoutMkLst>
            <pc:docMk/>
            <pc:sldMasterMk cId="2831793803" sldId="2147483648"/>
            <pc:sldLayoutMk cId="201270880" sldId="2147483710"/>
          </pc:sldLayoutMkLst>
          <pc:spChg chg="mod">
            <ac:chgData name="Bohms, H.M. (Michel)" userId="f0b80a2c-ca6a-4850-9433-81e4d17ec5c1" providerId="ADAL" clId="{B229CA5B-3D7D-43EA-A517-B1E3DE1570DB}" dt="2021-11-10T08:52:06.683" v="4489" actId="790"/>
            <ac:spMkLst>
              <pc:docMk/>
              <pc:sldMasterMk cId="2831793803" sldId="2147483648"/>
              <pc:sldLayoutMk cId="201270880" sldId="2147483710"/>
              <ac:spMk id="2" creationId="{FFA5CE90-7880-47CA-A212-3D39FA8CE5EA}"/>
            </ac:spMkLst>
          </pc:spChg>
          <pc:spChg chg="mod">
            <ac:chgData name="Bohms, H.M. (Michel)" userId="f0b80a2c-ca6a-4850-9433-81e4d17ec5c1" providerId="ADAL" clId="{B229CA5B-3D7D-43EA-A517-B1E3DE1570DB}" dt="2021-11-10T08:52:06.685" v="4490" actId="790"/>
            <ac:spMkLst>
              <pc:docMk/>
              <pc:sldMasterMk cId="2831793803" sldId="2147483648"/>
              <pc:sldLayoutMk cId="201270880" sldId="2147483710"/>
              <ac:spMk id="3" creationId="{95C094FD-8A61-49A7-80BC-005282993F3A}"/>
            </ac:spMkLst>
          </pc:spChg>
          <pc:spChg chg="mod">
            <ac:chgData name="Bohms, H.M. (Michel)" userId="f0b80a2c-ca6a-4850-9433-81e4d17ec5c1" providerId="ADAL" clId="{B229CA5B-3D7D-43EA-A517-B1E3DE1570DB}" dt="2021-11-10T08:52:06.690" v="4493" actId="790"/>
            <ac:spMkLst>
              <pc:docMk/>
              <pc:sldMasterMk cId="2831793803" sldId="2147483648"/>
              <pc:sldLayoutMk cId="201270880" sldId="2147483710"/>
              <ac:spMk id="4" creationId="{6DDBF8F7-4A3F-4039-B86C-F345ED588DD2}"/>
            </ac:spMkLst>
          </pc:spChg>
          <pc:spChg chg="mod">
            <ac:chgData name="Bohms, H.M. (Michel)" userId="f0b80a2c-ca6a-4850-9433-81e4d17ec5c1" providerId="ADAL" clId="{B229CA5B-3D7D-43EA-A517-B1E3DE1570DB}" dt="2021-11-10T08:52:06.688" v="4492" actId="790"/>
            <ac:spMkLst>
              <pc:docMk/>
              <pc:sldMasterMk cId="2831793803" sldId="2147483648"/>
              <pc:sldLayoutMk cId="201270880" sldId="2147483710"/>
              <ac:spMk id="5" creationId="{72BCEBAC-13F2-4EC4-8A78-58F0FD42F686}"/>
            </ac:spMkLst>
          </pc:spChg>
          <pc:spChg chg="mod">
            <ac:chgData name="Bohms, H.M. (Michel)" userId="f0b80a2c-ca6a-4850-9433-81e4d17ec5c1" providerId="ADAL" clId="{B229CA5B-3D7D-43EA-A517-B1E3DE1570DB}" dt="2021-11-10T08:52:06.674" v="4484" actId="790"/>
            <ac:spMkLst>
              <pc:docMk/>
              <pc:sldMasterMk cId="2831793803" sldId="2147483648"/>
              <pc:sldLayoutMk cId="201270880" sldId="2147483710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6.686" v="4491"/>
            <ac:spMkLst>
              <pc:docMk/>
              <pc:sldMasterMk cId="2831793803" sldId="2147483648"/>
              <pc:sldLayoutMk cId="201270880" sldId="2147483710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6.671" v="4483" actId="790"/>
            <ac:spMkLst>
              <pc:docMk/>
              <pc:sldMasterMk cId="2831793803" sldId="2147483648"/>
              <pc:sldLayoutMk cId="201270880" sldId="2147483710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6.681" v="4488" actId="790"/>
            <ac:spMkLst>
              <pc:docMk/>
              <pc:sldMasterMk cId="2831793803" sldId="2147483648"/>
              <pc:sldLayoutMk cId="201270880" sldId="2147483710"/>
              <ac:spMk id="17" creationId="{A753AD9E-D49F-4A7A-A441-1D683F4F694D}"/>
            </ac:spMkLst>
          </pc:spChg>
          <pc:spChg chg="mod">
            <ac:chgData name="Bohms, H.M. (Michel)" userId="f0b80a2c-ca6a-4850-9433-81e4d17ec5c1" providerId="ADAL" clId="{B229CA5B-3D7D-43EA-A517-B1E3DE1570DB}" dt="2021-11-10T08:52:06.674" v="4485" actId="790"/>
            <ac:spMkLst>
              <pc:docMk/>
              <pc:sldMasterMk cId="2831793803" sldId="2147483648"/>
              <pc:sldLayoutMk cId="201270880" sldId="2147483710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6.677" v="4486" actId="790"/>
            <ac:spMkLst>
              <pc:docMk/>
              <pc:sldMasterMk cId="2831793803" sldId="2147483648"/>
              <pc:sldLayoutMk cId="201270880" sldId="2147483710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6.678" v="4487" actId="790"/>
            <ac:spMkLst>
              <pc:docMk/>
              <pc:sldMasterMk cId="2831793803" sldId="2147483648"/>
              <pc:sldLayoutMk cId="201270880" sldId="2147483710"/>
              <ac:spMk id="27" creationId="{AEF8CBF0-1080-4328-90E3-E6A453C76D1C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596" v="4444" actId="790"/>
          <pc:sldLayoutMkLst>
            <pc:docMk/>
            <pc:sldMasterMk cId="2831793803" sldId="2147483648"/>
            <pc:sldLayoutMk cId="1709249739" sldId="2147483711"/>
          </pc:sldLayoutMkLst>
          <pc:spChg chg="mod">
            <ac:chgData name="Bohms, H.M. (Michel)" userId="f0b80a2c-ca6a-4850-9433-81e4d17ec5c1" providerId="ADAL" clId="{B229CA5B-3D7D-43EA-A517-B1E3DE1570DB}" dt="2021-11-10T08:52:06.596" v="4444" actId="790"/>
            <ac:spMkLst>
              <pc:docMk/>
              <pc:sldMasterMk cId="2831793803" sldId="2147483648"/>
              <pc:sldLayoutMk cId="1709249739" sldId="2147483711"/>
              <ac:spMk id="2" creationId="{CC26F5AE-A995-4A7A-B005-7A9FE66793BE}"/>
            </ac:spMkLst>
          </pc:spChg>
          <pc:spChg chg="mod">
            <ac:chgData name="Bohms, H.M. (Michel)" userId="f0b80a2c-ca6a-4850-9433-81e4d17ec5c1" providerId="ADAL" clId="{B229CA5B-3D7D-43EA-A517-B1E3DE1570DB}" dt="2021-11-10T08:52:06.581" v="4437" actId="790"/>
            <ac:spMkLst>
              <pc:docMk/>
              <pc:sldMasterMk cId="2831793803" sldId="2147483648"/>
              <pc:sldLayoutMk cId="1709249739" sldId="2147483711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590" v="4441" actId="790"/>
            <ac:spMkLst>
              <pc:docMk/>
              <pc:sldMasterMk cId="2831793803" sldId="2147483648"/>
              <pc:sldLayoutMk cId="1709249739" sldId="2147483711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B229CA5B-3D7D-43EA-A517-B1E3DE1570DB}" dt="2021-11-10T08:52:06.584" v="4438" actId="790"/>
            <ac:spMkLst>
              <pc:docMk/>
              <pc:sldMasterMk cId="2831793803" sldId="2147483648"/>
              <pc:sldLayoutMk cId="1709249739" sldId="2147483711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6.592" v="4442" actId="790"/>
            <ac:spMkLst>
              <pc:docMk/>
              <pc:sldMasterMk cId="2831793803" sldId="2147483648"/>
              <pc:sldLayoutMk cId="1709249739" sldId="2147483711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6.587" v="4440" actId="790"/>
            <ac:spMkLst>
              <pc:docMk/>
              <pc:sldMasterMk cId="2831793803" sldId="2147483648"/>
              <pc:sldLayoutMk cId="1709249739" sldId="2147483711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B229CA5B-3D7D-43EA-A517-B1E3DE1570DB}" dt="2021-11-10T08:52:06.594" v="4443" actId="790"/>
            <ac:spMkLst>
              <pc:docMk/>
              <pc:sldMasterMk cId="2831793803" sldId="2147483648"/>
              <pc:sldLayoutMk cId="1709249739" sldId="2147483711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B229CA5B-3D7D-43EA-A517-B1E3DE1570DB}" dt="2021-11-10T08:52:06.585" v="4439" actId="790"/>
            <ac:spMkLst>
              <pc:docMk/>
              <pc:sldMasterMk cId="2831793803" sldId="2147483648"/>
              <pc:sldLayoutMk cId="1709249739" sldId="2147483711"/>
              <ac:spMk id="103" creationId="{683231CA-E564-4317-8817-8643DD571F4D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565" v="4429" actId="790"/>
          <pc:sldLayoutMkLst>
            <pc:docMk/>
            <pc:sldMasterMk cId="2831793803" sldId="2147483648"/>
            <pc:sldLayoutMk cId="1653381390" sldId="2147483712"/>
          </pc:sldLayoutMkLst>
          <pc:spChg chg="mod">
            <ac:chgData name="Bohms, H.M. (Michel)" userId="f0b80a2c-ca6a-4850-9433-81e4d17ec5c1" providerId="ADAL" clId="{B229CA5B-3D7D-43EA-A517-B1E3DE1570DB}" dt="2021-11-10T08:52:06.565" v="4429" actId="790"/>
            <ac:spMkLst>
              <pc:docMk/>
              <pc:sldMasterMk cId="2831793803" sldId="2147483648"/>
              <pc:sldLayoutMk cId="1653381390" sldId="2147483712"/>
              <ac:spMk id="3" creationId="{EFCCF823-7238-4294-BB30-94DBE70D63E2}"/>
            </ac:spMkLst>
          </pc:spChg>
          <pc:spChg chg="mod">
            <ac:chgData name="Bohms, H.M. (Michel)" userId="f0b80a2c-ca6a-4850-9433-81e4d17ec5c1" providerId="ADAL" clId="{B229CA5B-3D7D-43EA-A517-B1E3DE1570DB}" dt="2021-11-10T08:52:06.551" v="4411" actId="790"/>
            <ac:spMkLst>
              <pc:docMk/>
              <pc:sldMasterMk cId="2831793803" sldId="2147483648"/>
              <pc:sldLayoutMk cId="1653381390" sldId="2147483712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6.564" v="4428"/>
            <ac:spMkLst>
              <pc:docMk/>
              <pc:sldMasterMk cId="2831793803" sldId="2147483648"/>
              <pc:sldLayoutMk cId="1653381390" sldId="2147483712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6.549" v="4410"/>
            <ac:spMkLst>
              <pc:docMk/>
              <pc:sldMasterMk cId="2831793803" sldId="2147483648"/>
              <pc:sldLayoutMk cId="1653381390" sldId="2147483712"/>
              <ac:spMk id="111" creationId="{861D1119-6588-4798-BC08-253A6E15E209}"/>
            </ac:spMkLst>
          </pc:spChg>
          <pc:spChg chg="mod">
            <ac:chgData name="Bohms, H.M. (Michel)" userId="f0b80a2c-ca6a-4850-9433-81e4d17ec5c1" providerId="ADAL" clId="{B229CA5B-3D7D-43EA-A517-B1E3DE1570DB}" dt="2021-11-10T08:52:06.552" v="4412"/>
            <ac:spMkLst>
              <pc:docMk/>
              <pc:sldMasterMk cId="2831793803" sldId="2147483648"/>
              <pc:sldLayoutMk cId="1653381390" sldId="2147483712"/>
              <ac:spMk id="194" creationId="{38DAAFB3-FE3F-42B4-8C88-5F57FE159942}"/>
            </ac:spMkLst>
          </pc:spChg>
          <pc:spChg chg="mod">
            <ac:chgData name="Bohms, H.M. (Michel)" userId="f0b80a2c-ca6a-4850-9433-81e4d17ec5c1" providerId="ADAL" clId="{B229CA5B-3D7D-43EA-A517-B1E3DE1570DB}" dt="2021-11-10T08:52:06.553" v="4413"/>
            <ac:spMkLst>
              <pc:docMk/>
              <pc:sldMasterMk cId="2831793803" sldId="2147483648"/>
              <pc:sldLayoutMk cId="1653381390" sldId="2147483712"/>
              <ac:spMk id="196" creationId="{63194F65-4913-4057-BB8C-63650510F928}"/>
            </ac:spMkLst>
          </pc:spChg>
          <pc:spChg chg="mod">
            <ac:chgData name="Bohms, H.M. (Michel)" userId="f0b80a2c-ca6a-4850-9433-81e4d17ec5c1" providerId="ADAL" clId="{B229CA5B-3D7D-43EA-A517-B1E3DE1570DB}" dt="2021-11-10T08:52:06.553" v="4414"/>
            <ac:spMkLst>
              <pc:docMk/>
              <pc:sldMasterMk cId="2831793803" sldId="2147483648"/>
              <pc:sldLayoutMk cId="1653381390" sldId="2147483712"/>
              <ac:spMk id="198" creationId="{EDFBFD0F-E3DF-40DE-A4EA-70517F0C31D4}"/>
            </ac:spMkLst>
          </pc:spChg>
          <pc:spChg chg="mod">
            <ac:chgData name="Bohms, H.M. (Michel)" userId="f0b80a2c-ca6a-4850-9433-81e4d17ec5c1" providerId="ADAL" clId="{B229CA5B-3D7D-43EA-A517-B1E3DE1570DB}" dt="2021-11-10T08:52:06.554" v="4415"/>
            <ac:spMkLst>
              <pc:docMk/>
              <pc:sldMasterMk cId="2831793803" sldId="2147483648"/>
              <pc:sldLayoutMk cId="1653381390" sldId="2147483712"/>
              <ac:spMk id="199" creationId="{AA1338BD-D74F-4D33-A0AA-732C5CEECEE6}"/>
            </ac:spMkLst>
          </pc:spChg>
          <pc:spChg chg="mod">
            <ac:chgData name="Bohms, H.M. (Michel)" userId="f0b80a2c-ca6a-4850-9433-81e4d17ec5c1" providerId="ADAL" clId="{B229CA5B-3D7D-43EA-A517-B1E3DE1570DB}" dt="2021-11-10T08:52:06.555" v="4416"/>
            <ac:spMkLst>
              <pc:docMk/>
              <pc:sldMasterMk cId="2831793803" sldId="2147483648"/>
              <pc:sldLayoutMk cId="1653381390" sldId="2147483712"/>
              <ac:spMk id="202" creationId="{D8BD77BF-EE76-4C86-8C42-AAED35B3ECEF}"/>
            </ac:spMkLst>
          </pc:spChg>
          <pc:spChg chg="mod">
            <ac:chgData name="Bohms, H.M. (Michel)" userId="f0b80a2c-ca6a-4850-9433-81e4d17ec5c1" providerId="ADAL" clId="{B229CA5B-3D7D-43EA-A517-B1E3DE1570DB}" dt="2021-11-10T08:52:06.555" v="4417"/>
            <ac:spMkLst>
              <pc:docMk/>
              <pc:sldMasterMk cId="2831793803" sldId="2147483648"/>
              <pc:sldLayoutMk cId="1653381390" sldId="2147483712"/>
              <ac:spMk id="205" creationId="{1CADDF18-E1F3-4688-B673-DA01A82C35DA}"/>
            </ac:spMkLst>
          </pc:spChg>
          <pc:spChg chg="mod">
            <ac:chgData name="Bohms, H.M. (Michel)" userId="f0b80a2c-ca6a-4850-9433-81e4d17ec5c1" providerId="ADAL" clId="{B229CA5B-3D7D-43EA-A517-B1E3DE1570DB}" dt="2021-11-10T08:52:06.557" v="4418"/>
            <ac:spMkLst>
              <pc:docMk/>
              <pc:sldMasterMk cId="2831793803" sldId="2147483648"/>
              <pc:sldLayoutMk cId="1653381390" sldId="2147483712"/>
              <ac:spMk id="206" creationId="{52D8BE35-EE34-483E-9F61-B3B506AB2D23}"/>
            </ac:spMkLst>
          </pc:spChg>
          <pc:spChg chg="mod">
            <ac:chgData name="Bohms, H.M. (Michel)" userId="f0b80a2c-ca6a-4850-9433-81e4d17ec5c1" providerId="ADAL" clId="{B229CA5B-3D7D-43EA-A517-B1E3DE1570DB}" dt="2021-11-10T08:52:06.558" v="4419"/>
            <ac:spMkLst>
              <pc:docMk/>
              <pc:sldMasterMk cId="2831793803" sldId="2147483648"/>
              <pc:sldLayoutMk cId="1653381390" sldId="2147483712"/>
              <ac:spMk id="207" creationId="{5E7A15D2-B2DE-4272-B195-FEACB5039ADA}"/>
            </ac:spMkLst>
          </pc:spChg>
          <pc:spChg chg="mod">
            <ac:chgData name="Bohms, H.M. (Michel)" userId="f0b80a2c-ca6a-4850-9433-81e4d17ec5c1" providerId="ADAL" clId="{B229CA5B-3D7D-43EA-A517-B1E3DE1570DB}" dt="2021-11-10T08:52:06.558" v="4420"/>
            <ac:spMkLst>
              <pc:docMk/>
              <pc:sldMasterMk cId="2831793803" sldId="2147483648"/>
              <pc:sldLayoutMk cId="1653381390" sldId="2147483712"/>
              <ac:spMk id="209" creationId="{838BD367-3AB3-4103-B0B3-41A6FB16CA0D}"/>
            </ac:spMkLst>
          </pc:spChg>
          <pc:spChg chg="mod">
            <ac:chgData name="Bohms, H.M. (Michel)" userId="f0b80a2c-ca6a-4850-9433-81e4d17ec5c1" providerId="ADAL" clId="{B229CA5B-3D7D-43EA-A517-B1E3DE1570DB}" dt="2021-11-10T08:52:06.559" v="4421"/>
            <ac:spMkLst>
              <pc:docMk/>
              <pc:sldMasterMk cId="2831793803" sldId="2147483648"/>
              <pc:sldLayoutMk cId="1653381390" sldId="2147483712"/>
              <ac:spMk id="210" creationId="{9D885620-24E7-4EED-92BA-D84C42CA9FE8}"/>
            </ac:spMkLst>
          </pc:spChg>
          <pc:spChg chg="mod">
            <ac:chgData name="Bohms, H.M. (Michel)" userId="f0b80a2c-ca6a-4850-9433-81e4d17ec5c1" providerId="ADAL" clId="{B229CA5B-3D7D-43EA-A517-B1E3DE1570DB}" dt="2021-11-10T08:52:06.560" v="4422"/>
            <ac:spMkLst>
              <pc:docMk/>
              <pc:sldMasterMk cId="2831793803" sldId="2147483648"/>
              <pc:sldLayoutMk cId="1653381390" sldId="2147483712"/>
              <ac:spMk id="211" creationId="{FF8C5A71-C2E3-4782-84CC-3FFEAB0CE736}"/>
            </ac:spMkLst>
          </pc:spChg>
          <pc:spChg chg="mod">
            <ac:chgData name="Bohms, H.M. (Michel)" userId="f0b80a2c-ca6a-4850-9433-81e4d17ec5c1" providerId="ADAL" clId="{B229CA5B-3D7D-43EA-A517-B1E3DE1570DB}" dt="2021-11-10T08:52:06.561" v="4423"/>
            <ac:spMkLst>
              <pc:docMk/>
              <pc:sldMasterMk cId="2831793803" sldId="2147483648"/>
              <pc:sldLayoutMk cId="1653381390" sldId="2147483712"/>
              <ac:spMk id="212" creationId="{C5FF5094-5908-416A-AD8F-E96EC6C96AB9}"/>
            </ac:spMkLst>
          </pc:spChg>
          <pc:spChg chg="mod">
            <ac:chgData name="Bohms, H.M. (Michel)" userId="f0b80a2c-ca6a-4850-9433-81e4d17ec5c1" providerId="ADAL" clId="{B229CA5B-3D7D-43EA-A517-B1E3DE1570DB}" dt="2021-11-10T08:52:06.561" v="4424"/>
            <ac:spMkLst>
              <pc:docMk/>
              <pc:sldMasterMk cId="2831793803" sldId="2147483648"/>
              <pc:sldLayoutMk cId="1653381390" sldId="2147483712"/>
              <ac:spMk id="272" creationId="{DE4556A3-849B-4A2C-8A2B-B908E27280C5}"/>
            </ac:spMkLst>
          </pc:spChg>
          <pc:spChg chg="mod">
            <ac:chgData name="Bohms, H.M. (Michel)" userId="f0b80a2c-ca6a-4850-9433-81e4d17ec5c1" providerId="ADAL" clId="{B229CA5B-3D7D-43EA-A517-B1E3DE1570DB}" dt="2021-11-10T08:52:06.562" v="4425"/>
            <ac:spMkLst>
              <pc:docMk/>
              <pc:sldMasterMk cId="2831793803" sldId="2147483648"/>
              <pc:sldLayoutMk cId="1653381390" sldId="2147483712"/>
              <ac:spMk id="273" creationId="{93978440-5C6F-4E40-B7A0-064D56F28AF1}"/>
            </ac:spMkLst>
          </pc:spChg>
          <pc:spChg chg="mod">
            <ac:chgData name="Bohms, H.M. (Michel)" userId="f0b80a2c-ca6a-4850-9433-81e4d17ec5c1" providerId="ADAL" clId="{B229CA5B-3D7D-43EA-A517-B1E3DE1570DB}" dt="2021-11-10T08:52:06.563" v="4426"/>
            <ac:spMkLst>
              <pc:docMk/>
              <pc:sldMasterMk cId="2831793803" sldId="2147483648"/>
              <pc:sldLayoutMk cId="1653381390" sldId="2147483712"/>
              <ac:spMk id="274" creationId="{84A8634B-D8A6-4674-AAB3-24ED46A52627}"/>
            </ac:spMkLst>
          </pc:spChg>
          <pc:spChg chg="mod">
            <ac:chgData name="Bohms, H.M. (Michel)" userId="f0b80a2c-ca6a-4850-9433-81e4d17ec5c1" providerId="ADAL" clId="{B229CA5B-3D7D-43EA-A517-B1E3DE1570DB}" dt="2021-11-10T08:52:06.563" v="4427"/>
            <ac:spMkLst>
              <pc:docMk/>
              <pc:sldMasterMk cId="2831793803" sldId="2147483648"/>
              <pc:sldLayoutMk cId="1653381390" sldId="2147483712"/>
              <ac:spMk id="275" creationId="{74919392-F96F-4465-8B04-8F0F0CC042D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713" v="4506" actId="790"/>
          <pc:sldLayoutMkLst>
            <pc:docMk/>
            <pc:sldMasterMk cId="2831793803" sldId="2147483648"/>
            <pc:sldLayoutMk cId="1623137549" sldId="2147483713"/>
          </pc:sldLayoutMkLst>
          <pc:spChg chg="mod">
            <ac:chgData name="Bohms, H.M. (Michel)" userId="f0b80a2c-ca6a-4850-9433-81e4d17ec5c1" providerId="ADAL" clId="{B229CA5B-3D7D-43EA-A517-B1E3DE1570DB}" dt="2021-11-10T08:52:06.707" v="4503" actId="790"/>
            <ac:spMkLst>
              <pc:docMk/>
              <pc:sldMasterMk cId="2831793803" sldId="2147483648"/>
              <pc:sldLayoutMk cId="1623137549" sldId="2147483713"/>
              <ac:spMk id="2" creationId="{CF8AEF7D-7580-4549-9D40-12C3FFB561CE}"/>
            </ac:spMkLst>
          </pc:spChg>
          <pc:spChg chg="mod">
            <ac:chgData name="Bohms, H.M. (Michel)" userId="f0b80a2c-ca6a-4850-9433-81e4d17ec5c1" providerId="ADAL" clId="{B229CA5B-3D7D-43EA-A517-B1E3DE1570DB}" dt="2021-11-10T08:52:06.705" v="4502" actId="790"/>
            <ac:spMkLst>
              <pc:docMk/>
              <pc:sldMasterMk cId="2831793803" sldId="2147483648"/>
              <pc:sldLayoutMk cId="1623137549" sldId="2147483713"/>
              <ac:spMk id="3" creationId="{433BDAC8-61B0-44F9-B401-C091D6903308}"/>
            </ac:spMkLst>
          </pc:spChg>
          <pc:spChg chg="mod">
            <ac:chgData name="Bohms, H.M. (Michel)" userId="f0b80a2c-ca6a-4850-9433-81e4d17ec5c1" providerId="ADAL" clId="{B229CA5B-3D7D-43EA-A517-B1E3DE1570DB}" dt="2021-11-10T08:52:06.711" v="4505" actId="790"/>
            <ac:spMkLst>
              <pc:docMk/>
              <pc:sldMasterMk cId="2831793803" sldId="2147483648"/>
              <pc:sldLayoutMk cId="1623137549" sldId="2147483713"/>
              <ac:spMk id="4" creationId="{CE30AFAE-9F7D-4286-BBB4-AC8E7D420768}"/>
            </ac:spMkLst>
          </pc:spChg>
          <pc:spChg chg="mod">
            <ac:chgData name="Bohms, H.M. (Michel)" userId="f0b80a2c-ca6a-4850-9433-81e4d17ec5c1" providerId="ADAL" clId="{B229CA5B-3D7D-43EA-A517-B1E3DE1570DB}" dt="2021-11-10T08:52:06.713" v="4506" actId="790"/>
            <ac:spMkLst>
              <pc:docMk/>
              <pc:sldMasterMk cId="2831793803" sldId="2147483648"/>
              <pc:sldLayoutMk cId="1623137549" sldId="2147483713"/>
              <ac:spMk id="5" creationId="{F9249DF1-E72B-429E-8039-C63B9686A55E}"/>
            </ac:spMkLst>
          </pc:spChg>
          <pc:spChg chg="mod">
            <ac:chgData name="Bohms, H.M. (Michel)" userId="f0b80a2c-ca6a-4850-9433-81e4d17ec5c1" providerId="ADAL" clId="{B229CA5B-3D7D-43EA-A517-B1E3DE1570DB}" dt="2021-11-10T08:52:06.696" v="4497" actId="790"/>
            <ac:spMkLst>
              <pc:docMk/>
              <pc:sldMasterMk cId="2831793803" sldId="2147483648"/>
              <pc:sldLayoutMk cId="1623137549" sldId="2147483713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6.708" v="4504"/>
            <ac:spMkLst>
              <pc:docMk/>
              <pc:sldMasterMk cId="2831793803" sldId="2147483648"/>
              <pc:sldLayoutMk cId="1623137549" sldId="2147483713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6.692" v="4494" actId="790"/>
            <ac:spMkLst>
              <pc:docMk/>
              <pc:sldMasterMk cId="2831793803" sldId="2147483648"/>
              <pc:sldLayoutMk cId="1623137549" sldId="2147483713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6.697" v="4498" actId="790"/>
            <ac:spMkLst>
              <pc:docMk/>
              <pc:sldMasterMk cId="2831793803" sldId="2147483648"/>
              <pc:sldLayoutMk cId="1623137549" sldId="2147483713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6.699" v="4499" actId="790"/>
            <ac:spMkLst>
              <pc:docMk/>
              <pc:sldMasterMk cId="2831793803" sldId="2147483648"/>
              <pc:sldLayoutMk cId="1623137549" sldId="2147483713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6.701" v="4500" actId="790"/>
            <ac:spMkLst>
              <pc:docMk/>
              <pc:sldMasterMk cId="2831793803" sldId="2147483648"/>
              <pc:sldLayoutMk cId="1623137549" sldId="2147483713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6.693" v="4496"/>
            <ac:spMkLst>
              <pc:docMk/>
              <pc:sldMasterMk cId="2831793803" sldId="2147483648"/>
              <pc:sldLayoutMk cId="1623137549" sldId="2147483713"/>
              <ac:spMk id="28" creationId="{084D1B84-42BA-459F-924D-D2C1C14E1253}"/>
            </ac:spMkLst>
          </pc:spChg>
          <pc:spChg chg="mod">
            <ac:chgData name="Bohms, H.M. (Michel)" userId="f0b80a2c-ca6a-4850-9433-81e4d17ec5c1" providerId="ADAL" clId="{B229CA5B-3D7D-43EA-A517-B1E3DE1570DB}" dt="2021-11-10T08:52:06.704" v="4501" actId="790"/>
            <ac:spMkLst>
              <pc:docMk/>
              <pc:sldMasterMk cId="2831793803" sldId="2147483648"/>
              <pc:sldLayoutMk cId="1623137549" sldId="2147483713"/>
              <ac:spMk id="34" creationId="{2408095E-D996-4C21-9D60-28C352FB9B2A}"/>
            </ac:spMkLst>
          </pc:spChg>
          <pc:spChg chg="mod">
            <ac:chgData name="Bohms, H.M. (Michel)" userId="f0b80a2c-ca6a-4850-9433-81e4d17ec5c1" providerId="ADAL" clId="{B229CA5B-3D7D-43EA-A517-B1E3DE1570DB}" dt="2021-11-10T08:52:06.693" v="4495" actId="790"/>
            <ac:spMkLst>
              <pc:docMk/>
              <pc:sldMasterMk cId="2831793803" sldId="2147483648"/>
              <pc:sldLayoutMk cId="1623137549" sldId="2147483713"/>
              <ac:spMk id="53" creationId="{27489788-7523-4049-B6A4-83AEF615401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869" v="4605"/>
          <pc:sldLayoutMkLst>
            <pc:docMk/>
            <pc:sldMasterMk cId="2831793803" sldId="2147483648"/>
            <pc:sldLayoutMk cId="4037342474" sldId="2147483714"/>
          </pc:sldLayoutMkLst>
          <pc:spChg chg="mod">
            <ac:chgData name="Bohms, H.M. (Michel)" userId="f0b80a2c-ca6a-4850-9433-81e4d17ec5c1" providerId="ADAL" clId="{B229CA5B-3D7D-43EA-A517-B1E3DE1570DB}" dt="2021-11-10T08:52:06.869" v="4605"/>
            <ac:spMkLst>
              <pc:docMk/>
              <pc:sldMasterMk cId="2831793803" sldId="2147483648"/>
              <pc:sldLayoutMk cId="4037342474" sldId="2147483714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868" v="4604"/>
            <ac:spMkLst>
              <pc:docMk/>
              <pc:sldMasterMk cId="2831793803" sldId="2147483648"/>
              <pc:sldLayoutMk cId="4037342474" sldId="2147483714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6.866" v="4601"/>
            <ac:spMkLst>
              <pc:docMk/>
              <pc:sldMasterMk cId="2831793803" sldId="2147483648"/>
              <pc:sldLayoutMk cId="4037342474" sldId="2147483714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6.868" v="4603"/>
            <ac:spMkLst>
              <pc:docMk/>
              <pc:sldMasterMk cId="2831793803" sldId="2147483648"/>
              <pc:sldLayoutMk cId="4037342474" sldId="2147483714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6.867" v="4602"/>
            <ac:spMkLst>
              <pc:docMk/>
              <pc:sldMasterMk cId="2831793803" sldId="2147483648"/>
              <pc:sldLayoutMk cId="4037342474" sldId="2147483714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6.863" v="4599" actId="790"/>
            <ac:spMkLst>
              <pc:docMk/>
              <pc:sldMasterMk cId="2831793803" sldId="2147483648"/>
              <pc:sldLayoutMk cId="4037342474" sldId="2147483714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6.865" v="4600" actId="790"/>
            <ac:spMkLst>
              <pc:docMk/>
              <pc:sldMasterMk cId="2831793803" sldId="2147483648"/>
              <pc:sldLayoutMk cId="4037342474" sldId="2147483714"/>
              <ac:spMk id="152" creationId="{FC38A077-DCB9-4498-8DB4-E60250F49476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546" v="4407" actId="790"/>
          <pc:sldLayoutMkLst>
            <pc:docMk/>
            <pc:sldMasterMk cId="2831793803" sldId="2147483648"/>
            <pc:sldLayoutMk cId="1829247463" sldId="2147483715"/>
          </pc:sldLayoutMkLst>
          <pc:spChg chg="mod">
            <ac:chgData name="Bohms, H.M. (Michel)" userId="f0b80a2c-ca6a-4850-9433-81e4d17ec5c1" providerId="ADAL" clId="{B229CA5B-3D7D-43EA-A517-B1E3DE1570DB}" dt="2021-11-10T08:52:06.519" v="4374"/>
            <ac:spMkLst>
              <pc:docMk/>
              <pc:sldMasterMk cId="2831793803" sldId="2147483648"/>
              <pc:sldLayoutMk cId="1829247463" sldId="2147483715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518" v="4373" actId="790"/>
            <ac:spMkLst>
              <pc:docMk/>
              <pc:sldMasterMk cId="2831793803" sldId="2147483648"/>
              <pc:sldLayoutMk cId="1829247463" sldId="2147483715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6.545" v="4406"/>
            <ac:spMkLst>
              <pc:docMk/>
              <pc:sldMasterMk cId="2831793803" sldId="2147483648"/>
              <pc:sldLayoutMk cId="1829247463" sldId="2147483715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6.546" v="4407" actId="790"/>
            <ac:spMkLst>
              <pc:docMk/>
              <pc:sldMasterMk cId="2831793803" sldId="2147483648"/>
              <pc:sldLayoutMk cId="1829247463" sldId="2147483715"/>
              <ac:spMk id="7" creationId="{8DF4131D-4D75-4BED-8DFA-0D0179676F7F}"/>
            </ac:spMkLst>
          </pc:spChg>
          <pc:spChg chg="mod">
            <ac:chgData name="Bohms, H.M. (Michel)" userId="f0b80a2c-ca6a-4850-9433-81e4d17ec5c1" providerId="ADAL" clId="{B229CA5B-3D7D-43EA-A517-B1E3DE1570DB}" dt="2021-11-10T08:52:06.533" v="4390"/>
            <ac:spMkLst>
              <pc:docMk/>
              <pc:sldMasterMk cId="2831793803" sldId="2147483648"/>
              <pc:sldLayoutMk cId="1829247463" sldId="2147483715"/>
              <ac:spMk id="37" creationId="{159BAF31-401A-4522-8239-DF2606BF8C84}"/>
            </ac:spMkLst>
          </pc:spChg>
          <pc:spChg chg="mod">
            <ac:chgData name="Bohms, H.M. (Michel)" userId="f0b80a2c-ca6a-4850-9433-81e4d17ec5c1" providerId="ADAL" clId="{B229CA5B-3D7D-43EA-A517-B1E3DE1570DB}" dt="2021-11-10T08:52:06.534" v="4391"/>
            <ac:spMkLst>
              <pc:docMk/>
              <pc:sldMasterMk cId="2831793803" sldId="2147483648"/>
              <pc:sldLayoutMk cId="1829247463" sldId="2147483715"/>
              <ac:spMk id="38" creationId="{7699DD38-CBE1-49F3-B134-D210BF837DBC}"/>
            </ac:spMkLst>
          </pc:spChg>
          <pc:spChg chg="mod">
            <ac:chgData name="Bohms, H.M. (Michel)" userId="f0b80a2c-ca6a-4850-9433-81e4d17ec5c1" providerId="ADAL" clId="{B229CA5B-3D7D-43EA-A517-B1E3DE1570DB}" dt="2021-11-10T08:52:06.535" v="4392"/>
            <ac:spMkLst>
              <pc:docMk/>
              <pc:sldMasterMk cId="2831793803" sldId="2147483648"/>
              <pc:sldLayoutMk cId="1829247463" sldId="2147483715"/>
              <ac:spMk id="39" creationId="{139E2BA3-2E7E-4A78-9EC4-D3DAD4BBE7B0}"/>
            </ac:spMkLst>
          </pc:spChg>
          <pc:spChg chg="mod">
            <ac:chgData name="Bohms, H.M. (Michel)" userId="f0b80a2c-ca6a-4850-9433-81e4d17ec5c1" providerId="ADAL" clId="{B229CA5B-3D7D-43EA-A517-B1E3DE1570DB}" dt="2021-11-10T08:52:06.535" v="4393"/>
            <ac:spMkLst>
              <pc:docMk/>
              <pc:sldMasterMk cId="2831793803" sldId="2147483648"/>
              <pc:sldLayoutMk cId="1829247463" sldId="2147483715"/>
              <ac:spMk id="40" creationId="{38FB84D3-2688-4F98-9FA5-C5F2C41CB727}"/>
            </ac:spMkLst>
          </pc:spChg>
          <pc:spChg chg="mod">
            <ac:chgData name="Bohms, H.M. (Michel)" userId="f0b80a2c-ca6a-4850-9433-81e4d17ec5c1" providerId="ADAL" clId="{B229CA5B-3D7D-43EA-A517-B1E3DE1570DB}" dt="2021-11-10T08:52:06.536" v="4394"/>
            <ac:spMkLst>
              <pc:docMk/>
              <pc:sldMasterMk cId="2831793803" sldId="2147483648"/>
              <pc:sldLayoutMk cId="1829247463" sldId="2147483715"/>
              <ac:spMk id="41" creationId="{00A315A9-D390-4556-A3F2-7E26F96CB535}"/>
            </ac:spMkLst>
          </pc:spChg>
          <pc:spChg chg="mod">
            <ac:chgData name="Bohms, H.M. (Michel)" userId="f0b80a2c-ca6a-4850-9433-81e4d17ec5c1" providerId="ADAL" clId="{B229CA5B-3D7D-43EA-A517-B1E3DE1570DB}" dt="2021-11-10T08:52:06.537" v="4395"/>
            <ac:spMkLst>
              <pc:docMk/>
              <pc:sldMasterMk cId="2831793803" sldId="2147483648"/>
              <pc:sldLayoutMk cId="1829247463" sldId="2147483715"/>
              <ac:spMk id="42" creationId="{549A183C-5680-4674-966F-9F9037BAB937}"/>
            </ac:spMkLst>
          </pc:spChg>
          <pc:spChg chg="mod">
            <ac:chgData name="Bohms, H.M. (Michel)" userId="f0b80a2c-ca6a-4850-9433-81e4d17ec5c1" providerId="ADAL" clId="{B229CA5B-3D7D-43EA-A517-B1E3DE1570DB}" dt="2021-11-10T08:52:06.537" v="4396"/>
            <ac:spMkLst>
              <pc:docMk/>
              <pc:sldMasterMk cId="2831793803" sldId="2147483648"/>
              <pc:sldLayoutMk cId="1829247463" sldId="2147483715"/>
              <ac:spMk id="43" creationId="{CFC607E6-BA85-4065-910B-042AA1A77F40}"/>
            </ac:spMkLst>
          </pc:spChg>
          <pc:spChg chg="mod">
            <ac:chgData name="Bohms, H.M. (Michel)" userId="f0b80a2c-ca6a-4850-9433-81e4d17ec5c1" providerId="ADAL" clId="{B229CA5B-3D7D-43EA-A517-B1E3DE1570DB}" dt="2021-11-10T08:52:06.538" v="4397"/>
            <ac:spMkLst>
              <pc:docMk/>
              <pc:sldMasterMk cId="2831793803" sldId="2147483648"/>
              <pc:sldLayoutMk cId="1829247463" sldId="2147483715"/>
              <ac:spMk id="44" creationId="{943BB5C3-FAA3-48A0-941A-CC3CDDD055B8}"/>
            </ac:spMkLst>
          </pc:spChg>
          <pc:spChg chg="mod">
            <ac:chgData name="Bohms, H.M. (Michel)" userId="f0b80a2c-ca6a-4850-9433-81e4d17ec5c1" providerId="ADAL" clId="{B229CA5B-3D7D-43EA-A517-B1E3DE1570DB}" dt="2021-11-10T08:52:06.538" v="4398"/>
            <ac:spMkLst>
              <pc:docMk/>
              <pc:sldMasterMk cId="2831793803" sldId="2147483648"/>
              <pc:sldLayoutMk cId="1829247463" sldId="2147483715"/>
              <ac:spMk id="45" creationId="{EF601F0D-CE41-43DA-B00B-A7D60F7DA54D}"/>
            </ac:spMkLst>
          </pc:spChg>
          <pc:spChg chg="mod">
            <ac:chgData name="Bohms, H.M. (Michel)" userId="f0b80a2c-ca6a-4850-9433-81e4d17ec5c1" providerId="ADAL" clId="{B229CA5B-3D7D-43EA-A517-B1E3DE1570DB}" dt="2021-11-10T08:52:06.540" v="4399"/>
            <ac:spMkLst>
              <pc:docMk/>
              <pc:sldMasterMk cId="2831793803" sldId="2147483648"/>
              <pc:sldLayoutMk cId="1829247463" sldId="2147483715"/>
              <ac:spMk id="46" creationId="{E1D3C620-65F9-41B7-AA68-735B7415C21E}"/>
            </ac:spMkLst>
          </pc:spChg>
          <pc:spChg chg="mod">
            <ac:chgData name="Bohms, H.M. (Michel)" userId="f0b80a2c-ca6a-4850-9433-81e4d17ec5c1" providerId="ADAL" clId="{B229CA5B-3D7D-43EA-A517-B1E3DE1570DB}" dt="2021-11-10T08:52:06.540" v="4400"/>
            <ac:spMkLst>
              <pc:docMk/>
              <pc:sldMasterMk cId="2831793803" sldId="2147483648"/>
              <pc:sldLayoutMk cId="1829247463" sldId="2147483715"/>
              <ac:spMk id="47" creationId="{3C04333A-416D-4964-954C-3521DDB3317E}"/>
            </ac:spMkLst>
          </pc:spChg>
          <pc:spChg chg="mod">
            <ac:chgData name="Bohms, H.M. (Michel)" userId="f0b80a2c-ca6a-4850-9433-81e4d17ec5c1" providerId="ADAL" clId="{B229CA5B-3D7D-43EA-A517-B1E3DE1570DB}" dt="2021-11-10T08:52:06.542" v="4401"/>
            <ac:spMkLst>
              <pc:docMk/>
              <pc:sldMasterMk cId="2831793803" sldId="2147483648"/>
              <pc:sldLayoutMk cId="1829247463" sldId="2147483715"/>
              <ac:spMk id="48" creationId="{4FC49E30-4FA8-4F0A-944A-6C1A822C18A5}"/>
            </ac:spMkLst>
          </pc:spChg>
          <pc:spChg chg="mod">
            <ac:chgData name="Bohms, H.M. (Michel)" userId="f0b80a2c-ca6a-4850-9433-81e4d17ec5c1" providerId="ADAL" clId="{B229CA5B-3D7D-43EA-A517-B1E3DE1570DB}" dt="2021-11-10T08:52:06.542" v="4402"/>
            <ac:spMkLst>
              <pc:docMk/>
              <pc:sldMasterMk cId="2831793803" sldId="2147483648"/>
              <pc:sldLayoutMk cId="1829247463" sldId="2147483715"/>
              <ac:spMk id="49" creationId="{8E23D2B4-97F7-4CE2-BC69-CEC7CBDC49ED}"/>
            </ac:spMkLst>
          </pc:spChg>
          <pc:spChg chg="mod">
            <ac:chgData name="Bohms, H.M. (Michel)" userId="f0b80a2c-ca6a-4850-9433-81e4d17ec5c1" providerId="ADAL" clId="{B229CA5B-3D7D-43EA-A517-B1E3DE1570DB}" dt="2021-11-10T08:52:06.543" v="4403"/>
            <ac:spMkLst>
              <pc:docMk/>
              <pc:sldMasterMk cId="2831793803" sldId="2147483648"/>
              <pc:sldLayoutMk cId="1829247463" sldId="2147483715"/>
              <ac:spMk id="50" creationId="{B98D1A3C-5F1B-4B81-8873-18B6470606EC}"/>
            </ac:spMkLst>
          </pc:spChg>
          <pc:spChg chg="mod">
            <ac:chgData name="Bohms, H.M. (Michel)" userId="f0b80a2c-ca6a-4850-9433-81e4d17ec5c1" providerId="ADAL" clId="{B229CA5B-3D7D-43EA-A517-B1E3DE1570DB}" dt="2021-11-10T08:52:06.544" v="4404"/>
            <ac:spMkLst>
              <pc:docMk/>
              <pc:sldMasterMk cId="2831793803" sldId="2147483648"/>
              <pc:sldLayoutMk cId="1829247463" sldId="2147483715"/>
              <ac:spMk id="51" creationId="{B29D1E31-7886-4731-8E0D-12B2188B6ACE}"/>
            </ac:spMkLst>
          </pc:spChg>
          <pc:spChg chg="mod">
            <ac:chgData name="Bohms, H.M. (Michel)" userId="f0b80a2c-ca6a-4850-9433-81e4d17ec5c1" providerId="ADAL" clId="{B229CA5B-3D7D-43EA-A517-B1E3DE1570DB}" dt="2021-11-10T08:52:06.544" v="4405"/>
            <ac:spMkLst>
              <pc:docMk/>
              <pc:sldMasterMk cId="2831793803" sldId="2147483648"/>
              <pc:sldLayoutMk cId="1829247463" sldId="2147483715"/>
              <ac:spMk id="52" creationId="{A338A0D5-3C79-4D00-BF67-5930E6B0A414}"/>
            </ac:spMkLst>
          </pc:spChg>
          <pc:spChg chg="mod">
            <ac:chgData name="Bohms, H.M. (Michel)" userId="f0b80a2c-ca6a-4850-9433-81e4d17ec5c1" providerId="ADAL" clId="{B229CA5B-3D7D-43EA-A517-B1E3DE1570DB}" dt="2021-11-10T08:52:06.520" v="4375"/>
            <ac:spMkLst>
              <pc:docMk/>
              <pc:sldMasterMk cId="2831793803" sldId="2147483648"/>
              <pc:sldLayoutMk cId="1829247463" sldId="2147483715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6.521" v="4376"/>
            <ac:spMkLst>
              <pc:docMk/>
              <pc:sldMasterMk cId="2831793803" sldId="2147483648"/>
              <pc:sldLayoutMk cId="1829247463" sldId="2147483715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6.521" v="4377"/>
            <ac:spMkLst>
              <pc:docMk/>
              <pc:sldMasterMk cId="2831793803" sldId="2147483648"/>
              <pc:sldLayoutMk cId="1829247463" sldId="2147483715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6.523" v="4378"/>
            <ac:spMkLst>
              <pc:docMk/>
              <pc:sldMasterMk cId="2831793803" sldId="2147483648"/>
              <pc:sldLayoutMk cId="1829247463" sldId="2147483715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6.524" v="4379"/>
            <ac:spMkLst>
              <pc:docMk/>
              <pc:sldMasterMk cId="2831793803" sldId="2147483648"/>
              <pc:sldLayoutMk cId="1829247463" sldId="2147483715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6.524" v="4380"/>
            <ac:spMkLst>
              <pc:docMk/>
              <pc:sldMasterMk cId="2831793803" sldId="2147483648"/>
              <pc:sldLayoutMk cId="1829247463" sldId="2147483715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6.525" v="4381"/>
            <ac:spMkLst>
              <pc:docMk/>
              <pc:sldMasterMk cId="2831793803" sldId="2147483648"/>
              <pc:sldLayoutMk cId="1829247463" sldId="2147483715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6.526" v="4382"/>
            <ac:spMkLst>
              <pc:docMk/>
              <pc:sldMasterMk cId="2831793803" sldId="2147483648"/>
              <pc:sldLayoutMk cId="1829247463" sldId="2147483715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6.526" v="4383"/>
            <ac:spMkLst>
              <pc:docMk/>
              <pc:sldMasterMk cId="2831793803" sldId="2147483648"/>
              <pc:sldLayoutMk cId="1829247463" sldId="2147483715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6.528" v="4384"/>
            <ac:spMkLst>
              <pc:docMk/>
              <pc:sldMasterMk cId="2831793803" sldId="2147483648"/>
              <pc:sldLayoutMk cId="1829247463" sldId="2147483715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6.528" v="4385"/>
            <ac:spMkLst>
              <pc:docMk/>
              <pc:sldMasterMk cId="2831793803" sldId="2147483648"/>
              <pc:sldLayoutMk cId="1829247463" sldId="2147483715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6.531" v="4386"/>
            <ac:spMkLst>
              <pc:docMk/>
              <pc:sldMasterMk cId="2831793803" sldId="2147483648"/>
              <pc:sldLayoutMk cId="1829247463" sldId="2147483715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6.531" v="4387"/>
            <ac:spMkLst>
              <pc:docMk/>
              <pc:sldMasterMk cId="2831793803" sldId="2147483648"/>
              <pc:sldLayoutMk cId="1829247463" sldId="2147483715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6.532" v="4388"/>
            <ac:spMkLst>
              <pc:docMk/>
              <pc:sldMasterMk cId="2831793803" sldId="2147483648"/>
              <pc:sldLayoutMk cId="1829247463" sldId="2147483715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6.533" v="4389"/>
            <ac:spMkLst>
              <pc:docMk/>
              <pc:sldMasterMk cId="2831793803" sldId="2147483648"/>
              <pc:sldLayoutMk cId="1829247463" sldId="2147483715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579" v="4436" actId="790"/>
          <pc:sldLayoutMkLst>
            <pc:docMk/>
            <pc:sldMasterMk cId="2831793803" sldId="2147483648"/>
            <pc:sldLayoutMk cId="3741639276" sldId="2147483716"/>
          </pc:sldLayoutMkLst>
          <pc:spChg chg="mod">
            <ac:chgData name="Bohms, H.M. (Michel)" userId="f0b80a2c-ca6a-4850-9433-81e4d17ec5c1" providerId="ADAL" clId="{B229CA5B-3D7D-43EA-A517-B1E3DE1570DB}" dt="2021-11-10T08:52:06.579" v="4436" actId="790"/>
            <ac:spMkLst>
              <pc:docMk/>
              <pc:sldMasterMk cId="2831793803" sldId="2147483648"/>
              <pc:sldLayoutMk cId="3741639276" sldId="2147483716"/>
              <ac:spMk id="2" creationId="{EB879EAC-4711-4B49-B954-360F019F1DA7}"/>
            </ac:spMkLst>
          </pc:spChg>
          <pc:spChg chg="mod">
            <ac:chgData name="Bohms, H.M. (Michel)" userId="f0b80a2c-ca6a-4850-9433-81e4d17ec5c1" providerId="ADAL" clId="{B229CA5B-3D7D-43EA-A517-B1E3DE1570DB}" dt="2021-11-10T08:52:06.576" v="4434" actId="790"/>
            <ac:spMkLst>
              <pc:docMk/>
              <pc:sldMasterMk cId="2831793803" sldId="2147483648"/>
              <pc:sldLayoutMk cId="3741639276" sldId="2147483716"/>
              <ac:spMk id="8" creationId="{D33624B2-EE21-4FD3-9444-4542956651AA}"/>
            </ac:spMkLst>
          </pc:spChg>
          <pc:spChg chg="mod">
            <ac:chgData name="Bohms, H.M. (Michel)" userId="f0b80a2c-ca6a-4850-9433-81e4d17ec5c1" providerId="ADAL" clId="{B229CA5B-3D7D-43EA-A517-B1E3DE1570DB}" dt="2021-11-10T08:52:06.569" v="4431" actId="790"/>
            <ac:spMkLst>
              <pc:docMk/>
              <pc:sldMasterMk cId="2831793803" sldId="2147483648"/>
              <pc:sldLayoutMk cId="3741639276" sldId="2147483716"/>
              <ac:spMk id="10" creationId="{9C6D722F-8680-4071-9123-21F371291D9E}"/>
            </ac:spMkLst>
          </pc:spChg>
          <pc:spChg chg="mod">
            <ac:chgData name="Bohms, H.M. (Michel)" userId="f0b80a2c-ca6a-4850-9433-81e4d17ec5c1" providerId="ADAL" clId="{B229CA5B-3D7D-43EA-A517-B1E3DE1570DB}" dt="2021-11-10T08:52:06.567" v="4430" actId="790"/>
            <ac:spMkLst>
              <pc:docMk/>
              <pc:sldMasterMk cId="2831793803" sldId="2147483648"/>
              <pc:sldLayoutMk cId="3741639276" sldId="2147483716"/>
              <ac:spMk id="11" creationId="{AA692845-3CAE-4344-A741-2AFCF32F8547}"/>
            </ac:spMkLst>
          </pc:spChg>
          <pc:spChg chg="mod">
            <ac:chgData name="Bohms, H.M. (Michel)" userId="f0b80a2c-ca6a-4850-9433-81e4d17ec5c1" providerId="ADAL" clId="{B229CA5B-3D7D-43EA-A517-B1E3DE1570DB}" dt="2021-11-10T08:52:06.576" v="4435" actId="790"/>
            <ac:spMkLst>
              <pc:docMk/>
              <pc:sldMasterMk cId="2831793803" sldId="2147483648"/>
              <pc:sldLayoutMk cId="3741639276" sldId="2147483716"/>
              <ac:spMk id="31" creationId="{4FD1D93D-B6C4-4842-923B-938AE2927FD3}"/>
            </ac:spMkLst>
          </pc:spChg>
          <pc:spChg chg="mod">
            <ac:chgData name="Bohms, H.M. (Michel)" userId="f0b80a2c-ca6a-4850-9433-81e4d17ec5c1" providerId="ADAL" clId="{B229CA5B-3D7D-43EA-A517-B1E3DE1570DB}" dt="2021-11-10T08:52:06.573" v="4433" actId="790"/>
            <ac:spMkLst>
              <pc:docMk/>
              <pc:sldMasterMk cId="2831793803" sldId="2147483648"/>
              <pc:sldLayoutMk cId="3741639276" sldId="2147483716"/>
              <ac:spMk id="33" creationId="{5A73AC90-7B0E-4421-91F5-76C415F2E67A}"/>
            </ac:spMkLst>
          </pc:spChg>
          <pc:spChg chg="mod">
            <ac:chgData name="Bohms, H.M. (Michel)" userId="f0b80a2c-ca6a-4850-9433-81e4d17ec5c1" providerId="ADAL" clId="{B229CA5B-3D7D-43EA-A517-B1E3DE1570DB}" dt="2021-11-10T08:52:06.570" v="4432" actId="790"/>
            <ac:spMkLst>
              <pc:docMk/>
              <pc:sldMasterMk cId="2831793803" sldId="2147483648"/>
              <pc:sldLayoutMk cId="3741639276" sldId="2147483716"/>
              <ac:spMk id="34" creationId="{2BEB1C6B-58D2-436E-8830-CF31BEE16320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829" v="4571" actId="790"/>
          <pc:sldLayoutMkLst>
            <pc:docMk/>
            <pc:sldMasterMk cId="2831793803" sldId="2147483648"/>
            <pc:sldLayoutMk cId="3312075926" sldId="2147483717"/>
          </pc:sldLayoutMkLst>
          <pc:spChg chg="mod">
            <ac:chgData name="Bohms, H.M. (Michel)" userId="f0b80a2c-ca6a-4850-9433-81e4d17ec5c1" providerId="ADAL" clId="{B229CA5B-3D7D-43EA-A517-B1E3DE1570DB}" dt="2021-11-10T08:52:06.829" v="4571" actId="790"/>
            <ac:spMkLst>
              <pc:docMk/>
              <pc:sldMasterMk cId="2831793803" sldId="2147483648"/>
              <pc:sldLayoutMk cId="3312075926" sldId="2147483717"/>
              <ac:spMk id="2" creationId="{E7E26884-0E32-4D48-A5D4-82C988EE44CB}"/>
            </ac:spMkLst>
          </pc:spChg>
          <pc:spChg chg="mod">
            <ac:chgData name="Bohms, H.M. (Michel)" userId="f0b80a2c-ca6a-4850-9433-81e4d17ec5c1" providerId="ADAL" clId="{B229CA5B-3D7D-43EA-A517-B1E3DE1570DB}" dt="2021-11-10T08:52:06.823" v="4568" actId="790"/>
            <ac:spMkLst>
              <pc:docMk/>
              <pc:sldMasterMk cId="2831793803" sldId="2147483648"/>
              <pc:sldLayoutMk cId="3312075926" sldId="2147483717"/>
              <ac:spMk id="3" creationId="{6BCEAE92-C89D-440E-994D-4DC4B0A72F97}"/>
            </ac:spMkLst>
          </pc:spChg>
          <pc:spChg chg="mod">
            <ac:chgData name="Bohms, H.M. (Michel)" userId="f0b80a2c-ca6a-4850-9433-81e4d17ec5c1" providerId="ADAL" clId="{B229CA5B-3D7D-43EA-A517-B1E3DE1570DB}" dt="2021-11-10T08:52:06.820" v="4567" actId="790"/>
            <ac:spMkLst>
              <pc:docMk/>
              <pc:sldMasterMk cId="2831793803" sldId="2147483648"/>
              <pc:sldLayoutMk cId="3312075926" sldId="2147483717"/>
              <ac:spMk id="4" creationId="{4A61226F-2601-4419-948F-8DE88FE3436C}"/>
            </ac:spMkLst>
          </pc:spChg>
          <pc:spChg chg="mod">
            <ac:chgData name="Bohms, H.M. (Michel)" userId="f0b80a2c-ca6a-4850-9433-81e4d17ec5c1" providerId="ADAL" clId="{B229CA5B-3D7D-43EA-A517-B1E3DE1570DB}" dt="2021-11-10T08:52:06.827" v="4570" actId="790"/>
            <ac:spMkLst>
              <pc:docMk/>
              <pc:sldMasterMk cId="2831793803" sldId="2147483648"/>
              <pc:sldLayoutMk cId="3312075926" sldId="2147483717"/>
              <ac:spMk id="5" creationId="{645E0A3F-7FFC-4E08-81AF-29A01128C65A}"/>
            </ac:spMkLst>
          </pc:spChg>
          <pc:spChg chg="mod">
            <ac:chgData name="Bohms, H.M. (Michel)" userId="f0b80a2c-ca6a-4850-9433-81e4d17ec5c1" providerId="ADAL" clId="{B229CA5B-3D7D-43EA-A517-B1E3DE1570DB}" dt="2021-11-10T08:52:06.805" v="4554"/>
            <ac:spMkLst>
              <pc:docMk/>
              <pc:sldMasterMk cId="2831793803" sldId="2147483648"/>
              <pc:sldLayoutMk cId="3312075926" sldId="2147483717"/>
              <ac:spMk id="19" creationId="{B6E7424A-424A-48B2-BDDC-91446A4E4AEB}"/>
            </ac:spMkLst>
          </pc:spChg>
          <pc:spChg chg="mod">
            <ac:chgData name="Bohms, H.M. (Michel)" userId="f0b80a2c-ca6a-4850-9433-81e4d17ec5c1" providerId="ADAL" clId="{B229CA5B-3D7D-43EA-A517-B1E3DE1570DB}" dt="2021-11-10T08:52:06.818" v="4566" actId="790"/>
            <ac:spMkLst>
              <pc:docMk/>
              <pc:sldMasterMk cId="2831793803" sldId="2147483648"/>
              <pc:sldLayoutMk cId="3312075926" sldId="2147483717"/>
              <ac:spMk id="21" creationId="{1EC0F244-2A3A-462C-A6F0-3F234A0A9189}"/>
            </ac:spMkLst>
          </pc:spChg>
          <pc:spChg chg="mod">
            <ac:chgData name="Bohms, H.M. (Michel)" userId="f0b80a2c-ca6a-4850-9433-81e4d17ec5c1" providerId="ADAL" clId="{B229CA5B-3D7D-43EA-A517-B1E3DE1570DB}" dt="2021-11-10T08:52:06.824" v="4569" actId="790"/>
            <ac:spMkLst>
              <pc:docMk/>
              <pc:sldMasterMk cId="2831793803" sldId="2147483648"/>
              <pc:sldLayoutMk cId="3312075926" sldId="2147483717"/>
              <ac:spMk id="23" creationId="{8DAC7014-FB85-4C29-B00A-73D52118B004}"/>
            </ac:spMkLst>
          </pc:spChg>
          <pc:spChg chg="mod">
            <ac:chgData name="Bohms, H.M. (Michel)" userId="f0b80a2c-ca6a-4850-9433-81e4d17ec5c1" providerId="ADAL" clId="{B229CA5B-3D7D-43EA-A517-B1E3DE1570DB}" dt="2021-11-10T08:52:06.803" v="4553" actId="790"/>
            <ac:spMkLst>
              <pc:docMk/>
              <pc:sldMasterMk cId="2831793803" sldId="2147483648"/>
              <pc:sldLayoutMk cId="3312075926" sldId="2147483717"/>
              <ac:spMk id="24" creationId="{1D86832C-7926-41D1-AC2B-7ABAE5064D01}"/>
            </ac:spMkLst>
          </pc:spChg>
          <pc:spChg chg="mod">
            <ac:chgData name="Bohms, H.M. (Michel)" userId="f0b80a2c-ca6a-4850-9433-81e4d17ec5c1" providerId="ADAL" clId="{B229CA5B-3D7D-43EA-A517-B1E3DE1570DB}" dt="2021-11-10T08:52:06.806" v="4555"/>
            <ac:spMkLst>
              <pc:docMk/>
              <pc:sldMasterMk cId="2831793803" sldId="2147483648"/>
              <pc:sldLayoutMk cId="3312075926" sldId="2147483717"/>
              <ac:spMk id="52" creationId="{38E90541-A464-490F-8838-24BAC17D1820}"/>
            </ac:spMkLst>
          </pc:spChg>
          <pc:spChg chg="mod">
            <ac:chgData name="Bohms, H.M. (Michel)" userId="f0b80a2c-ca6a-4850-9433-81e4d17ec5c1" providerId="ADAL" clId="{B229CA5B-3D7D-43EA-A517-B1E3DE1570DB}" dt="2021-11-10T08:52:06.807" v="4556"/>
            <ac:spMkLst>
              <pc:docMk/>
              <pc:sldMasterMk cId="2831793803" sldId="2147483648"/>
              <pc:sldLayoutMk cId="3312075926" sldId="2147483717"/>
              <ac:spMk id="53" creationId="{89286917-484E-4046-B9A1-328D39070049}"/>
            </ac:spMkLst>
          </pc:spChg>
          <pc:spChg chg="mod">
            <ac:chgData name="Bohms, H.M. (Michel)" userId="f0b80a2c-ca6a-4850-9433-81e4d17ec5c1" providerId="ADAL" clId="{B229CA5B-3D7D-43EA-A517-B1E3DE1570DB}" dt="2021-11-10T08:52:06.810" v="4558"/>
            <ac:spMkLst>
              <pc:docMk/>
              <pc:sldMasterMk cId="2831793803" sldId="2147483648"/>
              <pc:sldLayoutMk cId="3312075926" sldId="2147483717"/>
              <ac:spMk id="54" creationId="{F764B2EC-C279-4884-B53C-455B0E25A655}"/>
            </ac:spMkLst>
          </pc:spChg>
          <pc:spChg chg="mod">
            <ac:chgData name="Bohms, H.M. (Michel)" userId="f0b80a2c-ca6a-4850-9433-81e4d17ec5c1" providerId="ADAL" clId="{B229CA5B-3D7D-43EA-A517-B1E3DE1570DB}" dt="2021-11-10T08:52:06.811" v="4559"/>
            <ac:spMkLst>
              <pc:docMk/>
              <pc:sldMasterMk cId="2831793803" sldId="2147483648"/>
              <pc:sldLayoutMk cId="3312075926" sldId="2147483717"/>
              <ac:spMk id="55" creationId="{44680CC4-A98A-4431-AFA9-331B5F1079C8}"/>
            </ac:spMkLst>
          </pc:spChg>
          <pc:spChg chg="mod">
            <ac:chgData name="Bohms, H.M. (Michel)" userId="f0b80a2c-ca6a-4850-9433-81e4d17ec5c1" providerId="ADAL" clId="{B229CA5B-3D7D-43EA-A517-B1E3DE1570DB}" dt="2021-11-10T08:52:06.812" v="4560"/>
            <ac:spMkLst>
              <pc:docMk/>
              <pc:sldMasterMk cId="2831793803" sldId="2147483648"/>
              <pc:sldLayoutMk cId="3312075926" sldId="2147483717"/>
              <ac:spMk id="56" creationId="{5D6AA0F6-950B-4A76-82A8-F49C9B8F454E}"/>
            </ac:spMkLst>
          </pc:spChg>
          <pc:spChg chg="mod">
            <ac:chgData name="Bohms, H.M. (Michel)" userId="f0b80a2c-ca6a-4850-9433-81e4d17ec5c1" providerId="ADAL" clId="{B229CA5B-3D7D-43EA-A517-B1E3DE1570DB}" dt="2021-11-10T08:52:06.809" v="4557" actId="790"/>
            <ac:spMkLst>
              <pc:docMk/>
              <pc:sldMasterMk cId="2831793803" sldId="2147483648"/>
              <pc:sldLayoutMk cId="3312075926" sldId="2147483717"/>
              <ac:spMk id="70" creationId="{AB4A5F2F-65AC-40C8-9EC1-536B64FFD6F5}"/>
            </ac:spMkLst>
          </pc:spChg>
          <pc:spChg chg="mod">
            <ac:chgData name="Bohms, H.M. (Michel)" userId="f0b80a2c-ca6a-4850-9433-81e4d17ec5c1" providerId="ADAL" clId="{B229CA5B-3D7D-43EA-A517-B1E3DE1570DB}" dt="2021-11-10T08:52:06.815" v="4563"/>
            <ac:spMkLst>
              <pc:docMk/>
              <pc:sldMasterMk cId="2831793803" sldId="2147483648"/>
              <pc:sldLayoutMk cId="3312075926" sldId="2147483717"/>
              <ac:spMk id="71" creationId="{BE0A316B-EA03-47FF-BD0A-167FDC0FA81B}"/>
            </ac:spMkLst>
          </pc:spChg>
          <pc:spChg chg="mod">
            <ac:chgData name="Bohms, H.M. (Michel)" userId="f0b80a2c-ca6a-4850-9433-81e4d17ec5c1" providerId="ADAL" clId="{B229CA5B-3D7D-43EA-A517-B1E3DE1570DB}" dt="2021-11-10T08:52:06.815" v="4564"/>
            <ac:spMkLst>
              <pc:docMk/>
              <pc:sldMasterMk cId="2831793803" sldId="2147483648"/>
              <pc:sldLayoutMk cId="3312075926" sldId="2147483717"/>
              <ac:spMk id="72" creationId="{1283F809-9DA0-43CD-9C6B-AC6C805D78A2}"/>
            </ac:spMkLst>
          </pc:spChg>
          <pc:spChg chg="mod">
            <ac:chgData name="Bohms, H.M. (Michel)" userId="f0b80a2c-ca6a-4850-9433-81e4d17ec5c1" providerId="ADAL" clId="{B229CA5B-3D7D-43EA-A517-B1E3DE1570DB}" dt="2021-11-10T08:52:06.817" v="4565"/>
            <ac:spMkLst>
              <pc:docMk/>
              <pc:sldMasterMk cId="2831793803" sldId="2147483648"/>
              <pc:sldLayoutMk cId="3312075926" sldId="2147483717"/>
              <ac:spMk id="73" creationId="{F899DD24-69D3-47A1-8B45-D1881AAB46A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881" v="4610" actId="790"/>
          <pc:sldLayoutMkLst>
            <pc:docMk/>
            <pc:sldMasterMk cId="2831793803" sldId="2147483648"/>
            <pc:sldLayoutMk cId="3107887439" sldId="2147483771"/>
          </pc:sldLayoutMkLst>
          <pc:spChg chg="mod">
            <ac:chgData name="Bohms, H.M. (Michel)" userId="f0b80a2c-ca6a-4850-9433-81e4d17ec5c1" providerId="ADAL" clId="{B229CA5B-3D7D-43EA-A517-B1E3DE1570DB}" dt="2021-11-10T08:52:06.871" v="4606" actId="790"/>
            <ac:spMkLst>
              <pc:docMk/>
              <pc:sldMasterMk cId="2831793803" sldId="2147483648"/>
              <pc:sldLayoutMk cId="3107887439" sldId="2147483771"/>
              <ac:spMk id="2" creationId="{87D15329-2384-49F2-8175-4E568ADF10B1}"/>
            </ac:spMkLst>
          </pc:spChg>
          <pc:spChg chg="mod">
            <ac:chgData name="Bohms, H.M. (Michel)" userId="f0b80a2c-ca6a-4850-9433-81e4d17ec5c1" providerId="ADAL" clId="{B229CA5B-3D7D-43EA-A517-B1E3DE1570DB}" dt="2021-11-10T08:52:06.875" v="4607" actId="790"/>
            <ac:spMkLst>
              <pc:docMk/>
              <pc:sldMasterMk cId="2831793803" sldId="2147483648"/>
              <pc:sldLayoutMk cId="3107887439" sldId="2147483771"/>
              <ac:spMk id="3" creationId="{EEA6BCFB-ADB5-4843-A4CD-F24A4C250BD4}"/>
            </ac:spMkLst>
          </pc:spChg>
          <pc:spChg chg="mod">
            <ac:chgData name="Bohms, H.M. (Michel)" userId="f0b80a2c-ca6a-4850-9433-81e4d17ec5c1" providerId="ADAL" clId="{B229CA5B-3D7D-43EA-A517-B1E3DE1570DB}" dt="2021-11-10T08:52:06.877" v="4608" actId="790"/>
            <ac:spMkLst>
              <pc:docMk/>
              <pc:sldMasterMk cId="2831793803" sldId="2147483648"/>
              <pc:sldLayoutMk cId="3107887439" sldId="2147483771"/>
              <ac:spMk id="4" creationId="{22D1A0EA-DBAF-4C0D-B8F4-DA4F740EB332}"/>
            </ac:spMkLst>
          </pc:spChg>
          <pc:spChg chg="mod">
            <ac:chgData name="Bohms, H.M. (Michel)" userId="f0b80a2c-ca6a-4850-9433-81e4d17ec5c1" providerId="ADAL" clId="{B229CA5B-3D7D-43EA-A517-B1E3DE1570DB}" dt="2021-11-10T08:52:06.879" v="4609" actId="790"/>
            <ac:spMkLst>
              <pc:docMk/>
              <pc:sldMasterMk cId="2831793803" sldId="2147483648"/>
              <pc:sldLayoutMk cId="3107887439" sldId="2147483771"/>
              <ac:spMk id="5" creationId="{0E3BEC15-F984-44EF-83E5-326EB7D7F75F}"/>
            </ac:spMkLst>
          </pc:spChg>
          <pc:spChg chg="mod">
            <ac:chgData name="Bohms, H.M. (Michel)" userId="f0b80a2c-ca6a-4850-9433-81e4d17ec5c1" providerId="ADAL" clId="{B229CA5B-3D7D-43EA-A517-B1E3DE1570DB}" dt="2021-11-10T08:52:06.881" v="4610" actId="790"/>
            <ac:spMkLst>
              <pc:docMk/>
              <pc:sldMasterMk cId="2831793803" sldId="2147483648"/>
              <pc:sldLayoutMk cId="3107887439" sldId="2147483771"/>
              <ac:spMk id="6" creationId="{8D1F82B2-8507-4866-983F-F67FC8DB92FD}"/>
            </ac:spMkLst>
          </pc:spChg>
        </pc:sldLayoutChg>
      </pc:sldMasterChg>
      <pc:sldMasterChg chg="modSp mod modSldLayout">
        <pc:chgData name="Bohms, H.M. (Michel)" userId="f0b80a2c-ca6a-4850-9433-81e4d17ec5c1" providerId="ADAL" clId="{B229CA5B-3D7D-43EA-A517-B1E3DE1570DB}" dt="2021-11-10T08:52:07.550" v="4935" actId="790"/>
        <pc:sldMasterMkLst>
          <pc:docMk/>
          <pc:sldMasterMk cId="293216615" sldId="2147483718"/>
        </pc:sldMasterMkLst>
        <pc:spChg chg="mod">
          <ac:chgData name="Bohms, H.M. (Michel)" userId="f0b80a2c-ca6a-4850-9433-81e4d17ec5c1" providerId="ADAL" clId="{B229CA5B-3D7D-43EA-A517-B1E3DE1570DB}" dt="2021-11-10T08:52:06.896" v="4617" actId="790"/>
          <ac:spMkLst>
            <pc:docMk/>
            <pc:sldMasterMk cId="293216615" sldId="2147483718"/>
            <ac:spMk id="2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6.890" v="4614" actId="790"/>
          <ac:spMkLst>
            <pc:docMk/>
            <pc:sldMasterMk cId="293216615" sldId="2147483718"/>
            <ac:spMk id="3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6.894" v="4616" actId="790"/>
          <ac:spMkLst>
            <pc:docMk/>
            <pc:sldMasterMk cId="293216615" sldId="2147483718"/>
            <ac:spMk id="4" creationId="{AF8099B3-10E2-46C1-BF04-AE3AD12B9054}"/>
          </ac:spMkLst>
        </pc:spChg>
        <pc:spChg chg="mod">
          <ac:chgData name="Bohms, H.M. (Michel)" userId="f0b80a2c-ca6a-4850-9433-81e4d17ec5c1" providerId="ADAL" clId="{B229CA5B-3D7D-43EA-A517-B1E3DE1570DB}" dt="2021-11-10T08:52:06.892" v="4615" actId="790"/>
          <ac:spMkLst>
            <pc:docMk/>
            <pc:sldMasterMk cId="293216615" sldId="2147483718"/>
            <ac:spMk id="6" creationId="{48A9FB6B-5087-4423-A1CA-6D25601F6E77}"/>
          </ac:spMkLst>
        </pc:spChg>
        <pc:spChg chg="mod">
          <ac:chgData name="Bohms, H.M. (Michel)" userId="f0b80a2c-ca6a-4850-9433-81e4d17ec5c1" providerId="ADAL" clId="{B229CA5B-3D7D-43EA-A517-B1E3DE1570DB}" dt="2021-11-10T08:52:06.887" v="4613" actId="20577"/>
          <ac:spMkLst>
            <pc:docMk/>
            <pc:sldMasterMk cId="293216615" sldId="2147483718"/>
            <ac:spMk id="9" creationId="{CBEA4851-877C-40F6-B8BA-24A4A19AADE4}"/>
          </ac:spMkLst>
        </pc:spChg>
        <pc:sldLayoutChg chg="modSp mod">
          <pc:chgData name="Bohms, H.M. (Michel)" userId="f0b80a2c-ca6a-4850-9433-81e4d17ec5c1" providerId="ADAL" clId="{B229CA5B-3D7D-43EA-A517-B1E3DE1570DB}" dt="2021-11-10T08:52:06.917" v="4628" actId="790"/>
          <pc:sldLayoutMkLst>
            <pc:docMk/>
            <pc:sldMasterMk cId="293216615" sldId="2147483718"/>
            <pc:sldLayoutMk cId="1507455293" sldId="2147483719"/>
          </pc:sldLayoutMkLst>
          <pc:spChg chg="mod">
            <ac:chgData name="Bohms, H.M. (Michel)" userId="f0b80a2c-ca6a-4850-9433-81e4d17ec5c1" providerId="ADAL" clId="{B229CA5B-3D7D-43EA-A517-B1E3DE1570DB}" dt="2021-11-10T08:52:06.917" v="4628" actId="790"/>
            <ac:spMkLst>
              <pc:docMk/>
              <pc:sldMasterMk cId="293216615" sldId="2147483718"/>
              <pc:sldLayoutMk cId="1507455293" sldId="2147483719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913" v="4626" actId="20577"/>
            <ac:spMkLst>
              <pc:docMk/>
              <pc:sldMasterMk cId="293216615" sldId="2147483718"/>
              <pc:sldLayoutMk cId="1507455293" sldId="2147483719"/>
              <ac:spMk id="7" creationId="{946905A8-314B-47D6-9A70-0C647876EC1C}"/>
            </ac:spMkLst>
          </pc:spChg>
          <pc:spChg chg="mod">
            <ac:chgData name="Bohms, H.M. (Michel)" userId="f0b80a2c-ca6a-4850-9433-81e4d17ec5c1" providerId="ADAL" clId="{B229CA5B-3D7D-43EA-A517-B1E3DE1570DB}" dt="2021-11-10T08:52:06.915" v="4627" actId="790"/>
            <ac:spMkLst>
              <pc:docMk/>
              <pc:sldMasterMk cId="293216615" sldId="2147483718"/>
              <pc:sldLayoutMk cId="1507455293" sldId="2147483719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6.908" v="4623" actId="790"/>
            <ac:spMkLst>
              <pc:docMk/>
              <pc:sldMasterMk cId="293216615" sldId="2147483718"/>
              <pc:sldLayoutMk cId="1507455293" sldId="2147483719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6.900" v="4619" actId="790"/>
            <ac:spMkLst>
              <pc:docMk/>
              <pc:sldMasterMk cId="293216615" sldId="2147483718"/>
              <pc:sldLayoutMk cId="1507455293" sldId="2147483719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6.902" v="4620" actId="790"/>
            <ac:spMkLst>
              <pc:docMk/>
              <pc:sldMasterMk cId="293216615" sldId="2147483718"/>
              <pc:sldLayoutMk cId="1507455293" sldId="2147483719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6.898" v="4618" actId="790"/>
            <ac:spMkLst>
              <pc:docMk/>
              <pc:sldMasterMk cId="293216615" sldId="2147483718"/>
              <pc:sldLayoutMk cId="1507455293" sldId="2147483719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6.906" v="4622" actId="790"/>
            <ac:spMkLst>
              <pc:docMk/>
              <pc:sldMasterMk cId="293216615" sldId="2147483718"/>
              <pc:sldLayoutMk cId="1507455293" sldId="2147483719"/>
              <ac:spMk id="152" creationId="{FC38A077-DCB9-4498-8DB4-E60250F49476}"/>
            </ac:spMkLst>
          </pc:spChg>
          <pc:spChg chg="mod">
            <ac:chgData name="Bohms, H.M. (Michel)" userId="f0b80a2c-ca6a-4850-9433-81e4d17ec5c1" providerId="ADAL" clId="{B229CA5B-3D7D-43EA-A517-B1E3DE1570DB}" dt="2021-11-10T08:52:06.904" v="4621" actId="790"/>
            <ac:spMkLst>
              <pc:docMk/>
              <pc:sldMasterMk cId="293216615" sldId="2147483718"/>
              <pc:sldLayoutMk cId="1507455293" sldId="2147483719"/>
              <ac:spMk id="153" creationId="{4C9593A0-481A-4577-845D-CDCE33B1CEB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932" v="4636" actId="790"/>
          <pc:sldLayoutMkLst>
            <pc:docMk/>
            <pc:sldMasterMk cId="293216615" sldId="2147483718"/>
            <pc:sldLayoutMk cId="4291415329" sldId="2147483720"/>
          </pc:sldLayoutMkLst>
          <pc:spChg chg="mod">
            <ac:chgData name="Bohms, H.M. (Michel)" userId="f0b80a2c-ca6a-4850-9433-81e4d17ec5c1" providerId="ADAL" clId="{B229CA5B-3D7D-43EA-A517-B1E3DE1570DB}" dt="2021-11-10T08:52:06.932" v="4636" actId="790"/>
            <ac:spMkLst>
              <pc:docMk/>
              <pc:sldMasterMk cId="293216615" sldId="2147483718"/>
              <pc:sldLayoutMk cId="4291415329" sldId="2147483720"/>
              <ac:spMk id="7" creationId="{F3069366-4FA4-4FBA-9810-4FCC53F6C24F}"/>
            </ac:spMkLst>
          </pc:spChg>
          <pc:spChg chg="mod">
            <ac:chgData name="Bohms, H.M. (Michel)" userId="f0b80a2c-ca6a-4850-9433-81e4d17ec5c1" providerId="ADAL" clId="{B229CA5B-3D7D-43EA-A517-B1E3DE1570DB}" dt="2021-11-10T08:52:06.925" v="4632" actId="790"/>
            <ac:spMkLst>
              <pc:docMk/>
              <pc:sldMasterMk cId="293216615" sldId="2147483718"/>
              <pc:sldLayoutMk cId="4291415329" sldId="2147483720"/>
              <ac:spMk id="8" creationId="{1FE49DC7-6FEC-4181-B35A-2821A23DE475}"/>
            </ac:spMkLst>
          </pc:spChg>
          <pc:spChg chg="mod">
            <ac:chgData name="Bohms, H.M. (Michel)" userId="f0b80a2c-ca6a-4850-9433-81e4d17ec5c1" providerId="ADAL" clId="{B229CA5B-3D7D-43EA-A517-B1E3DE1570DB}" dt="2021-11-10T08:52:06.927" v="4633" actId="790"/>
            <ac:spMkLst>
              <pc:docMk/>
              <pc:sldMasterMk cId="293216615" sldId="2147483718"/>
              <pc:sldLayoutMk cId="4291415329" sldId="2147483720"/>
              <ac:spMk id="9" creationId="{CA767B7C-E030-4C7D-90E4-25F7BC2F8AC5}"/>
            </ac:spMkLst>
          </pc:spChg>
          <pc:spChg chg="mod">
            <ac:chgData name="Bohms, H.M. (Michel)" userId="f0b80a2c-ca6a-4850-9433-81e4d17ec5c1" providerId="ADAL" clId="{B229CA5B-3D7D-43EA-A517-B1E3DE1570DB}" dt="2021-11-10T08:52:06.931" v="4635" actId="790"/>
            <ac:spMkLst>
              <pc:docMk/>
              <pc:sldMasterMk cId="293216615" sldId="2147483718"/>
              <pc:sldLayoutMk cId="4291415329" sldId="2147483720"/>
              <ac:spMk id="12" creationId="{EA44047E-27D7-4BB4-9AB8-E42D9CE3B596}"/>
            </ac:spMkLst>
          </pc:spChg>
          <pc:spChg chg="mod">
            <ac:chgData name="Bohms, H.M. (Michel)" userId="f0b80a2c-ca6a-4850-9433-81e4d17ec5c1" providerId="ADAL" clId="{B229CA5B-3D7D-43EA-A517-B1E3DE1570DB}" dt="2021-11-10T08:52:06.929" v="4634" actId="790"/>
            <ac:spMkLst>
              <pc:docMk/>
              <pc:sldMasterMk cId="293216615" sldId="2147483718"/>
              <pc:sldLayoutMk cId="4291415329" sldId="2147483720"/>
              <ac:spMk id="20" creationId="{B3B06830-7EE5-4B2F-99E9-BA1663E0C87C}"/>
            </ac:spMkLst>
          </pc:spChg>
          <pc:spChg chg="mod">
            <ac:chgData name="Bohms, H.M. (Michel)" userId="f0b80a2c-ca6a-4850-9433-81e4d17ec5c1" providerId="ADAL" clId="{B229CA5B-3D7D-43EA-A517-B1E3DE1570DB}" dt="2021-11-10T08:52:06.923" v="4631" actId="20577"/>
            <ac:spMkLst>
              <pc:docMk/>
              <pc:sldMasterMk cId="293216615" sldId="2147483718"/>
              <pc:sldLayoutMk cId="4291415329" sldId="2147483720"/>
              <ac:spMk id="32" creationId="{D5BB021B-CE24-4BB9-820D-6122D9234BDC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6.967" v="4655" actId="790"/>
          <pc:sldLayoutMkLst>
            <pc:docMk/>
            <pc:sldMasterMk cId="293216615" sldId="2147483718"/>
            <pc:sldLayoutMk cId="1409965220" sldId="2147483721"/>
          </pc:sldLayoutMkLst>
          <pc:spChg chg="mod">
            <ac:chgData name="Bohms, H.M. (Michel)" userId="f0b80a2c-ca6a-4850-9433-81e4d17ec5c1" providerId="ADAL" clId="{B229CA5B-3D7D-43EA-A517-B1E3DE1570DB}" dt="2021-11-10T08:52:06.965" v="4654" actId="790"/>
            <ac:spMkLst>
              <pc:docMk/>
              <pc:sldMasterMk cId="293216615" sldId="2147483718"/>
              <pc:sldLayoutMk cId="1409965220" sldId="2147483721"/>
              <ac:spMk id="2" creationId="{0613E92B-CFF0-4B03-8B99-D45CC8979B83}"/>
            </ac:spMkLst>
          </pc:spChg>
          <pc:spChg chg="mod">
            <ac:chgData name="Bohms, H.M. (Michel)" userId="f0b80a2c-ca6a-4850-9433-81e4d17ec5c1" providerId="ADAL" clId="{B229CA5B-3D7D-43EA-A517-B1E3DE1570DB}" dt="2021-11-10T08:52:06.936" v="4638" actId="790"/>
            <ac:spMkLst>
              <pc:docMk/>
              <pc:sldMasterMk cId="293216615" sldId="2147483718"/>
              <pc:sldLayoutMk cId="1409965220" sldId="2147483721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934" v="4637" actId="790"/>
            <ac:spMkLst>
              <pc:docMk/>
              <pc:sldMasterMk cId="293216615" sldId="2147483718"/>
              <pc:sldLayoutMk cId="1409965220" sldId="2147483721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6.967" v="4655" actId="790"/>
            <ac:spMkLst>
              <pc:docMk/>
              <pc:sldMasterMk cId="293216615" sldId="2147483718"/>
              <pc:sldLayoutMk cId="1409965220" sldId="2147483721"/>
              <ac:spMk id="33" creationId="{2BB32B18-9E21-4D30-ADF5-2D03C4D744A2}"/>
            </ac:spMkLst>
          </pc:spChg>
          <pc:spChg chg="mod">
            <ac:chgData name="Bohms, H.M. (Michel)" userId="f0b80a2c-ca6a-4850-9433-81e4d17ec5c1" providerId="ADAL" clId="{B229CA5B-3D7D-43EA-A517-B1E3DE1570DB}" dt="2021-11-10T08:52:06.937" v="4639" actId="790"/>
            <ac:spMkLst>
              <pc:docMk/>
              <pc:sldMasterMk cId="293216615" sldId="2147483718"/>
              <pc:sldLayoutMk cId="1409965220" sldId="2147483721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6.940" v="4640" actId="790"/>
            <ac:spMkLst>
              <pc:docMk/>
              <pc:sldMasterMk cId="293216615" sldId="2147483718"/>
              <pc:sldLayoutMk cId="1409965220" sldId="2147483721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6.941" v="4641" actId="790"/>
            <ac:spMkLst>
              <pc:docMk/>
              <pc:sldMasterMk cId="293216615" sldId="2147483718"/>
              <pc:sldLayoutMk cId="1409965220" sldId="2147483721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6.943" v="4642" actId="790"/>
            <ac:spMkLst>
              <pc:docMk/>
              <pc:sldMasterMk cId="293216615" sldId="2147483718"/>
              <pc:sldLayoutMk cId="1409965220" sldId="2147483721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6.945" v="4643" actId="790"/>
            <ac:spMkLst>
              <pc:docMk/>
              <pc:sldMasterMk cId="293216615" sldId="2147483718"/>
              <pc:sldLayoutMk cId="1409965220" sldId="2147483721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6.946" v="4644" actId="790"/>
            <ac:spMkLst>
              <pc:docMk/>
              <pc:sldMasterMk cId="293216615" sldId="2147483718"/>
              <pc:sldLayoutMk cId="1409965220" sldId="2147483721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6.948" v="4645" actId="790"/>
            <ac:spMkLst>
              <pc:docMk/>
              <pc:sldMasterMk cId="293216615" sldId="2147483718"/>
              <pc:sldLayoutMk cId="1409965220" sldId="2147483721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6.950" v="4646" actId="790"/>
            <ac:spMkLst>
              <pc:docMk/>
              <pc:sldMasterMk cId="293216615" sldId="2147483718"/>
              <pc:sldLayoutMk cId="1409965220" sldId="2147483721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6.952" v="4647" actId="790"/>
            <ac:spMkLst>
              <pc:docMk/>
              <pc:sldMasterMk cId="293216615" sldId="2147483718"/>
              <pc:sldLayoutMk cId="1409965220" sldId="2147483721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6.953" v="4648" actId="790"/>
            <ac:spMkLst>
              <pc:docMk/>
              <pc:sldMasterMk cId="293216615" sldId="2147483718"/>
              <pc:sldLayoutMk cId="1409965220" sldId="2147483721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6.956" v="4649" actId="790"/>
            <ac:spMkLst>
              <pc:docMk/>
              <pc:sldMasterMk cId="293216615" sldId="2147483718"/>
              <pc:sldLayoutMk cId="1409965220" sldId="2147483721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6.958" v="4650" actId="790"/>
            <ac:spMkLst>
              <pc:docMk/>
              <pc:sldMasterMk cId="293216615" sldId="2147483718"/>
              <pc:sldLayoutMk cId="1409965220" sldId="2147483721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6.960" v="4651" actId="790"/>
            <ac:spMkLst>
              <pc:docMk/>
              <pc:sldMasterMk cId="293216615" sldId="2147483718"/>
              <pc:sldLayoutMk cId="1409965220" sldId="2147483721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6.961" v="4652" actId="790"/>
            <ac:spMkLst>
              <pc:docMk/>
              <pc:sldMasterMk cId="293216615" sldId="2147483718"/>
              <pc:sldLayoutMk cId="1409965220" sldId="2147483721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6.963" v="4653" actId="790"/>
            <ac:spMkLst>
              <pc:docMk/>
              <pc:sldMasterMk cId="293216615" sldId="2147483718"/>
              <pc:sldLayoutMk cId="1409965220" sldId="2147483721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032" v="4690" actId="790"/>
          <pc:sldLayoutMkLst>
            <pc:docMk/>
            <pc:sldMasterMk cId="293216615" sldId="2147483718"/>
            <pc:sldLayoutMk cId="1667310389" sldId="2147483722"/>
          </pc:sldLayoutMkLst>
          <pc:spChg chg="mod">
            <ac:chgData name="Bohms, H.M. (Michel)" userId="f0b80a2c-ca6a-4850-9433-81e4d17ec5c1" providerId="ADAL" clId="{B229CA5B-3D7D-43EA-A517-B1E3DE1570DB}" dt="2021-11-10T08:52:07.030" v="4689" actId="790"/>
            <ac:spMkLst>
              <pc:docMk/>
              <pc:sldMasterMk cId="293216615" sldId="2147483718"/>
              <pc:sldLayoutMk cId="1667310389" sldId="2147483722"/>
              <ac:spMk id="2" creationId="{7296F736-D171-4B87-9A0D-A8F62C9B7034}"/>
            </ac:spMkLst>
          </pc:spChg>
          <pc:spChg chg="mod">
            <ac:chgData name="Bohms, H.M. (Michel)" userId="f0b80a2c-ca6a-4850-9433-81e4d17ec5c1" providerId="ADAL" clId="{B229CA5B-3D7D-43EA-A517-B1E3DE1570DB}" dt="2021-11-10T08:52:06.970" v="4657" actId="790"/>
            <ac:spMkLst>
              <pc:docMk/>
              <pc:sldMasterMk cId="293216615" sldId="2147483718"/>
              <pc:sldLayoutMk cId="1667310389" sldId="2147483722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6.969" v="4656" actId="790"/>
            <ac:spMkLst>
              <pc:docMk/>
              <pc:sldMasterMk cId="293216615" sldId="2147483718"/>
              <pc:sldLayoutMk cId="1667310389" sldId="2147483722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" v="4673" actId="790"/>
            <ac:spMkLst>
              <pc:docMk/>
              <pc:sldMasterMk cId="293216615" sldId="2147483718"/>
              <pc:sldLayoutMk cId="1667310389" sldId="2147483722"/>
              <ac:spMk id="37" creationId="{159BAF31-401A-4522-8239-DF2606BF8C84}"/>
            </ac:spMkLst>
          </pc:spChg>
          <pc:spChg chg="mod">
            <ac:chgData name="Bohms, H.M. (Michel)" userId="f0b80a2c-ca6a-4850-9433-81e4d17ec5c1" providerId="ADAL" clId="{B229CA5B-3D7D-43EA-A517-B1E3DE1570DB}" dt="2021-11-10T08:52:07.002" v="4674" actId="790"/>
            <ac:spMkLst>
              <pc:docMk/>
              <pc:sldMasterMk cId="293216615" sldId="2147483718"/>
              <pc:sldLayoutMk cId="1667310389" sldId="2147483722"/>
              <ac:spMk id="38" creationId="{7699DD38-CBE1-49F3-B134-D210BF837DBC}"/>
            </ac:spMkLst>
          </pc:spChg>
          <pc:spChg chg="mod">
            <ac:chgData name="Bohms, H.M. (Michel)" userId="f0b80a2c-ca6a-4850-9433-81e4d17ec5c1" providerId="ADAL" clId="{B229CA5B-3D7D-43EA-A517-B1E3DE1570DB}" dt="2021-11-10T08:52:07.004" v="4675" actId="790"/>
            <ac:spMkLst>
              <pc:docMk/>
              <pc:sldMasterMk cId="293216615" sldId="2147483718"/>
              <pc:sldLayoutMk cId="1667310389" sldId="2147483722"/>
              <ac:spMk id="39" creationId="{139E2BA3-2E7E-4A78-9EC4-D3DAD4BBE7B0}"/>
            </ac:spMkLst>
          </pc:spChg>
          <pc:spChg chg="mod">
            <ac:chgData name="Bohms, H.M. (Michel)" userId="f0b80a2c-ca6a-4850-9433-81e4d17ec5c1" providerId="ADAL" clId="{B229CA5B-3D7D-43EA-A517-B1E3DE1570DB}" dt="2021-11-10T08:52:07.006" v="4676" actId="790"/>
            <ac:spMkLst>
              <pc:docMk/>
              <pc:sldMasterMk cId="293216615" sldId="2147483718"/>
              <pc:sldLayoutMk cId="1667310389" sldId="2147483722"/>
              <ac:spMk id="40" creationId="{38FB84D3-2688-4F98-9FA5-C5F2C41CB727}"/>
            </ac:spMkLst>
          </pc:spChg>
          <pc:spChg chg="mod">
            <ac:chgData name="Bohms, H.M. (Michel)" userId="f0b80a2c-ca6a-4850-9433-81e4d17ec5c1" providerId="ADAL" clId="{B229CA5B-3D7D-43EA-A517-B1E3DE1570DB}" dt="2021-11-10T08:52:07.008" v="4677" actId="790"/>
            <ac:spMkLst>
              <pc:docMk/>
              <pc:sldMasterMk cId="293216615" sldId="2147483718"/>
              <pc:sldLayoutMk cId="1667310389" sldId="2147483722"/>
              <ac:spMk id="41" creationId="{00A315A9-D390-4556-A3F2-7E26F96CB535}"/>
            </ac:spMkLst>
          </pc:spChg>
          <pc:spChg chg="mod">
            <ac:chgData name="Bohms, H.M. (Michel)" userId="f0b80a2c-ca6a-4850-9433-81e4d17ec5c1" providerId="ADAL" clId="{B229CA5B-3D7D-43EA-A517-B1E3DE1570DB}" dt="2021-11-10T08:52:07.010" v="4678" actId="790"/>
            <ac:spMkLst>
              <pc:docMk/>
              <pc:sldMasterMk cId="293216615" sldId="2147483718"/>
              <pc:sldLayoutMk cId="1667310389" sldId="2147483722"/>
              <ac:spMk id="42" creationId="{549A183C-5680-4674-966F-9F9037BAB937}"/>
            </ac:spMkLst>
          </pc:spChg>
          <pc:spChg chg="mod">
            <ac:chgData name="Bohms, H.M. (Michel)" userId="f0b80a2c-ca6a-4850-9433-81e4d17ec5c1" providerId="ADAL" clId="{B229CA5B-3D7D-43EA-A517-B1E3DE1570DB}" dt="2021-11-10T08:52:07.011" v="4679" actId="790"/>
            <ac:spMkLst>
              <pc:docMk/>
              <pc:sldMasterMk cId="293216615" sldId="2147483718"/>
              <pc:sldLayoutMk cId="1667310389" sldId="2147483722"/>
              <ac:spMk id="43" creationId="{CFC607E6-BA85-4065-910B-042AA1A77F40}"/>
            </ac:spMkLst>
          </pc:spChg>
          <pc:spChg chg="mod">
            <ac:chgData name="Bohms, H.M. (Michel)" userId="f0b80a2c-ca6a-4850-9433-81e4d17ec5c1" providerId="ADAL" clId="{B229CA5B-3D7D-43EA-A517-B1E3DE1570DB}" dt="2021-11-10T08:52:07.013" v="4680" actId="790"/>
            <ac:spMkLst>
              <pc:docMk/>
              <pc:sldMasterMk cId="293216615" sldId="2147483718"/>
              <pc:sldLayoutMk cId="1667310389" sldId="2147483722"/>
              <ac:spMk id="44" creationId="{943BB5C3-FAA3-48A0-941A-CC3CDDD055B8}"/>
            </ac:spMkLst>
          </pc:spChg>
          <pc:spChg chg="mod">
            <ac:chgData name="Bohms, H.M. (Michel)" userId="f0b80a2c-ca6a-4850-9433-81e4d17ec5c1" providerId="ADAL" clId="{B229CA5B-3D7D-43EA-A517-B1E3DE1570DB}" dt="2021-11-10T08:52:07.015" v="4681" actId="790"/>
            <ac:spMkLst>
              <pc:docMk/>
              <pc:sldMasterMk cId="293216615" sldId="2147483718"/>
              <pc:sldLayoutMk cId="1667310389" sldId="2147483722"/>
              <ac:spMk id="45" creationId="{EF601F0D-CE41-43DA-B00B-A7D60F7DA54D}"/>
            </ac:spMkLst>
          </pc:spChg>
          <pc:spChg chg="mod">
            <ac:chgData name="Bohms, H.M. (Michel)" userId="f0b80a2c-ca6a-4850-9433-81e4d17ec5c1" providerId="ADAL" clId="{B229CA5B-3D7D-43EA-A517-B1E3DE1570DB}" dt="2021-11-10T08:52:07.017" v="4682" actId="790"/>
            <ac:spMkLst>
              <pc:docMk/>
              <pc:sldMasterMk cId="293216615" sldId="2147483718"/>
              <pc:sldLayoutMk cId="1667310389" sldId="2147483722"/>
              <ac:spMk id="46" creationId="{E1D3C620-65F9-41B7-AA68-735B7415C21E}"/>
            </ac:spMkLst>
          </pc:spChg>
          <pc:spChg chg="mod">
            <ac:chgData name="Bohms, H.M. (Michel)" userId="f0b80a2c-ca6a-4850-9433-81e4d17ec5c1" providerId="ADAL" clId="{B229CA5B-3D7D-43EA-A517-B1E3DE1570DB}" dt="2021-11-10T08:52:07.019" v="4683" actId="790"/>
            <ac:spMkLst>
              <pc:docMk/>
              <pc:sldMasterMk cId="293216615" sldId="2147483718"/>
              <pc:sldLayoutMk cId="1667310389" sldId="2147483722"/>
              <ac:spMk id="47" creationId="{3C04333A-416D-4964-954C-3521DDB3317E}"/>
            </ac:spMkLst>
          </pc:spChg>
          <pc:spChg chg="mod">
            <ac:chgData name="Bohms, H.M. (Michel)" userId="f0b80a2c-ca6a-4850-9433-81e4d17ec5c1" providerId="ADAL" clId="{B229CA5B-3D7D-43EA-A517-B1E3DE1570DB}" dt="2021-11-10T08:52:07.020" v="4684" actId="790"/>
            <ac:spMkLst>
              <pc:docMk/>
              <pc:sldMasterMk cId="293216615" sldId="2147483718"/>
              <pc:sldLayoutMk cId="1667310389" sldId="2147483722"/>
              <ac:spMk id="48" creationId="{4FC49E30-4FA8-4F0A-944A-6C1A822C18A5}"/>
            </ac:spMkLst>
          </pc:spChg>
          <pc:spChg chg="mod">
            <ac:chgData name="Bohms, H.M. (Michel)" userId="f0b80a2c-ca6a-4850-9433-81e4d17ec5c1" providerId="ADAL" clId="{B229CA5B-3D7D-43EA-A517-B1E3DE1570DB}" dt="2021-11-10T08:52:07.022" v="4685" actId="790"/>
            <ac:spMkLst>
              <pc:docMk/>
              <pc:sldMasterMk cId="293216615" sldId="2147483718"/>
              <pc:sldLayoutMk cId="1667310389" sldId="2147483722"/>
              <ac:spMk id="49" creationId="{8E23D2B4-97F7-4CE2-BC69-CEC7CBDC49ED}"/>
            </ac:spMkLst>
          </pc:spChg>
          <pc:spChg chg="mod">
            <ac:chgData name="Bohms, H.M. (Michel)" userId="f0b80a2c-ca6a-4850-9433-81e4d17ec5c1" providerId="ADAL" clId="{B229CA5B-3D7D-43EA-A517-B1E3DE1570DB}" dt="2021-11-10T08:52:07.024" v="4686" actId="790"/>
            <ac:spMkLst>
              <pc:docMk/>
              <pc:sldMasterMk cId="293216615" sldId="2147483718"/>
              <pc:sldLayoutMk cId="1667310389" sldId="2147483722"/>
              <ac:spMk id="50" creationId="{B98D1A3C-5F1B-4B81-8873-18B6470606EC}"/>
            </ac:spMkLst>
          </pc:spChg>
          <pc:spChg chg="mod">
            <ac:chgData name="Bohms, H.M. (Michel)" userId="f0b80a2c-ca6a-4850-9433-81e4d17ec5c1" providerId="ADAL" clId="{B229CA5B-3D7D-43EA-A517-B1E3DE1570DB}" dt="2021-11-10T08:52:07.026" v="4687" actId="790"/>
            <ac:spMkLst>
              <pc:docMk/>
              <pc:sldMasterMk cId="293216615" sldId="2147483718"/>
              <pc:sldLayoutMk cId="1667310389" sldId="2147483722"/>
              <ac:spMk id="51" creationId="{B29D1E31-7886-4731-8E0D-12B2188B6ACE}"/>
            </ac:spMkLst>
          </pc:spChg>
          <pc:spChg chg="mod">
            <ac:chgData name="Bohms, H.M. (Michel)" userId="f0b80a2c-ca6a-4850-9433-81e4d17ec5c1" providerId="ADAL" clId="{B229CA5B-3D7D-43EA-A517-B1E3DE1570DB}" dt="2021-11-10T08:52:07.028" v="4688" actId="790"/>
            <ac:spMkLst>
              <pc:docMk/>
              <pc:sldMasterMk cId="293216615" sldId="2147483718"/>
              <pc:sldLayoutMk cId="1667310389" sldId="2147483722"/>
              <ac:spMk id="52" creationId="{A338A0D5-3C79-4D00-BF67-5930E6B0A414}"/>
            </ac:spMkLst>
          </pc:spChg>
          <pc:spChg chg="mod">
            <ac:chgData name="Bohms, H.M. (Michel)" userId="f0b80a2c-ca6a-4850-9433-81e4d17ec5c1" providerId="ADAL" clId="{B229CA5B-3D7D-43EA-A517-B1E3DE1570DB}" dt="2021-11-10T08:52:07.032" v="4690" actId="790"/>
            <ac:spMkLst>
              <pc:docMk/>
              <pc:sldMasterMk cId="293216615" sldId="2147483718"/>
              <pc:sldLayoutMk cId="1667310389" sldId="2147483722"/>
              <ac:spMk id="53" creationId="{5A7081B6-4822-4002-8134-3625AA323B22}"/>
            </ac:spMkLst>
          </pc:spChg>
          <pc:spChg chg="mod">
            <ac:chgData name="Bohms, H.M. (Michel)" userId="f0b80a2c-ca6a-4850-9433-81e4d17ec5c1" providerId="ADAL" clId="{B229CA5B-3D7D-43EA-A517-B1E3DE1570DB}" dt="2021-11-10T08:52:06.973" v="4658" actId="790"/>
            <ac:spMkLst>
              <pc:docMk/>
              <pc:sldMasterMk cId="293216615" sldId="2147483718"/>
              <pc:sldLayoutMk cId="1667310389" sldId="2147483722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6.974" v="4659" actId="790"/>
            <ac:spMkLst>
              <pc:docMk/>
              <pc:sldMasterMk cId="293216615" sldId="2147483718"/>
              <pc:sldLayoutMk cId="1667310389" sldId="2147483722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6.976" v="4660" actId="790"/>
            <ac:spMkLst>
              <pc:docMk/>
              <pc:sldMasterMk cId="293216615" sldId="2147483718"/>
              <pc:sldLayoutMk cId="1667310389" sldId="2147483722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6.978" v="4661" actId="790"/>
            <ac:spMkLst>
              <pc:docMk/>
              <pc:sldMasterMk cId="293216615" sldId="2147483718"/>
              <pc:sldLayoutMk cId="1667310389" sldId="2147483722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6.980" v="4662" actId="790"/>
            <ac:spMkLst>
              <pc:docMk/>
              <pc:sldMasterMk cId="293216615" sldId="2147483718"/>
              <pc:sldLayoutMk cId="1667310389" sldId="2147483722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6.982" v="4663" actId="790"/>
            <ac:spMkLst>
              <pc:docMk/>
              <pc:sldMasterMk cId="293216615" sldId="2147483718"/>
              <pc:sldLayoutMk cId="1667310389" sldId="2147483722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6.983" v="4664" actId="790"/>
            <ac:spMkLst>
              <pc:docMk/>
              <pc:sldMasterMk cId="293216615" sldId="2147483718"/>
              <pc:sldLayoutMk cId="1667310389" sldId="2147483722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6.985" v="4665" actId="790"/>
            <ac:spMkLst>
              <pc:docMk/>
              <pc:sldMasterMk cId="293216615" sldId="2147483718"/>
              <pc:sldLayoutMk cId="1667310389" sldId="2147483722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6.987" v="4666" actId="790"/>
            <ac:spMkLst>
              <pc:docMk/>
              <pc:sldMasterMk cId="293216615" sldId="2147483718"/>
              <pc:sldLayoutMk cId="1667310389" sldId="2147483722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6.989" v="4667" actId="790"/>
            <ac:spMkLst>
              <pc:docMk/>
              <pc:sldMasterMk cId="293216615" sldId="2147483718"/>
              <pc:sldLayoutMk cId="1667310389" sldId="2147483722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6.991" v="4668" actId="790"/>
            <ac:spMkLst>
              <pc:docMk/>
              <pc:sldMasterMk cId="293216615" sldId="2147483718"/>
              <pc:sldLayoutMk cId="1667310389" sldId="2147483722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6.993" v="4669" actId="790"/>
            <ac:spMkLst>
              <pc:docMk/>
              <pc:sldMasterMk cId="293216615" sldId="2147483718"/>
              <pc:sldLayoutMk cId="1667310389" sldId="2147483722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6.994" v="4670" actId="790"/>
            <ac:spMkLst>
              <pc:docMk/>
              <pc:sldMasterMk cId="293216615" sldId="2147483718"/>
              <pc:sldLayoutMk cId="1667310389" sldId="2147483722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6.996" v="4671" actId="790"/>
            <ac:spMkLst>
              <pc:docMk/>
              <pc:sldMasterMk cId="293216615" sldId="2147483718"/>
              <pc:sldLayoutMk cId="1667310389" sldId="2147483722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6.998" v="4672" actId="790"/>
            <ac:spMkLst>
              <pc:docMk/>
              <pc:sldMasterMk cId="293216615" sldId="2147483718"/>
              <pc:sldLayoutMk cId="1667310389" sldId="2147483722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075" v="4712" actId="790"/>
          <pc:sldLayoutMkLst>
            <pc:docMk/>
            <pc:sldMasterMk cId="293216615" sldId="2147483718"/>
            <pc:sldLayoutMk cId="53059115" sldId="2147483723"/>
          </pc:sldLayoutMkLst>
          <pc:spChg chg="mod">
            <ac:chgData name="Bohms, H.M. (Michel)" userId="f0b80a2c-ca6a-4850-9433-81e4d17ec5c1" providerId="ADAL" clId="{B229CA5B-3D7D-43EA-A517-B1E3DE1570DB}" dt="2021-11-10T08:52:07.073" v="4711" actId="790"/>
            <ac:spMkLst>
              <pc:docMk/>
              <pc:sldMasterMk cId="293216615" sldId="2147483718"/>
              <pc:sldLayoutMk cId="53059115" sldId="2147483723"/>
              <ac:spMk id="3" creationId="{EFCCF823-7238-4294-BB30-94DBE70D63E2}"/>
            </ac:spMkLst>
          </pc:spChg>
          <pc:spChg chg="mod">
            <ac:chgData name="Bohms, H.M. (Michel)" userId="f0b80a2c-ca6a-4850-9433-81e4d17ec5c1" providerId="ADAL" clId="{B229CA5B-3D7D-43EA-A517-B1E3DE1570DB}" dt="2021-11-10T08:52:07.040" v="4694" actId="790"/>
            <ac:spMkLst>
              <pc:docMk/>
              <pc:sldMasterMk cId="293216615" sldId="2147483718"/>
              <pc:sldLayoutMk cId="53059115" sldId="2147483723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075" v="4712" actId="790"/>
            <ac:spMkLst>
              <pc:docMk/>
              <pc:sldMasterMk cId="293216615" sldId="2147483718"/>
              <pc:sldLayoutMk cId="53059115" sldId="2147483723"/>
              <ac:spMk id="26" creationId="{EC713C9D-9266-46EE-98C7-A23D61256E99}"/>
            </ac:spMkLst>
          </pc:spChg>
          <pc:spChg chg="mod">
            <ac:chgData name="Bohms, H.M. (Michel)" userId="f0b80a2c-ca6a-4850-9433-81e4d17ec5c1" providerId="ADAL" clId="{B229CA5B-3D7D-43EA-A517-B1E3DE1570DB}" dt="2021-11-10T08:52:07.038" v="4693" actId="20577"/>
            <ac:spMkLst>
              <pc:docMk/>
              <pc:sldMasterMk cId="293216615" sldId="2147483718"/>
              <pc:sldLayoutMk cId="53059115" sldId="2147483723"/>
              <ac:spMk id="111" creationId="{861D1119-6588-4798-BC08-253A6E15E209}"/>
            </ac:spMkLst>
          </pc:spChg>
          <pc:spChg chg="mod">
            <ac:chgData name="Bohms, H.M. (Michel)" userId="f0b80a2c-ca6a-4850-9433-81e4d17ec5c1" providerId="ADAL" clId="{B229CA5B-3D7D-43EA-A517-B1E3DE1570DB}" dt="2021-11-10T08:52:07.042" v="4695" actId="790"/>
            <ac:spMkLst>
              <pc:docMk/>
              <pc:sldMasterMk cId="293216615" sldId="2147483718"/>
              <pc:sldLayoutMk cId="53059115" sldId="2147483723"/>
              <ac:spMk id="194" creationId="{38DAAFB3-FE3F-42B4-8C88-5F57FE159942}"/>
            </ac:spMkLst>
          </pc:spChg>
          <pc:spChg chg="mod">
            <ac:chgData name="Bohms, H.M. (Michel)" userId="f0b80a2c-ca6a-4850-9433-81e4d17ec5c1" providerId="ADAL" clId="{B229CA5B-3D7D-43EA-A517-B1E3DE1570DB}" dt="2021-11-10T08:52:07.044" v="4696" actId="790"/>
            <ac:spMkLst>
              <pc:docMk/>
              <pc:sldMasterMk cId="293216615" sldId="2147483718"/>
              <pc:sldLayoutMk cId="53059115" sldId="2147483723"/>
              <ac:spMk id="196" creationId="{63194F65-4913-4057-BB8C-63650510F928}"/>
            </ac:spMkLst>
          </pc:spChg>
          <pc:spChg chg="mod">
            <ac:chgData name="Bohms, H.M. (Michel)" userId="f0b80a2c-ca6a-4850-9433-81e4d17ec5c1" providerId="ADAL" clId="{B229CA5B-3D7D-43EA-A517-B1E3DE1570DB}" dt="2021-11-10T08:52:07.045" v="4697" actId="790"/>
            <ac:spMkLst>
              <pc:docMk/>
              <pc:sldMasterMk cId="293216615" sldId="2147483718"/>
              <pc:sldLayoutMk cId="53059115" sldId="2147483723"/>
              <ac:spMk id="198" creationId="{EDFBFD0F-E3DF-40DE-A4EA-70517F0C31D4}"/>
            </ac:spMkLst>
          </pc:spChg>
          <pc:spChg chg="mod">
            <ac:chgData name="Bohms, H.M. (Michel)" userId="f0b80a2c-ca6a-4850-9433-81e4d17ec5c1" providerId="ADAL" clId="{B229CA5B-3D7D-43EA-A517-B1E3DE1570DB}" dt="2021-11-10T08:52:07.047" v="4698" actId="790"/>
            <ac:spMkLst>
              <pc:docMk/>
              <pc:sldMasterMk cId="293216615" sldId="2147483718"/>
              <pc:sldLayoutMk cId="53059115" sldId="2147483723"/>
              <ac:spMk id="199" creationId="{AA1338BD-D74F-4D33-A0AA-732C5CEECEE6}"/>
            </ac:spMkLst>
          </pc:spChg>
          <pc:spChg chg="mod">
            <ac:chgData name="Bohms, H.M. (Michel)" userId="f0b80a2c-ca6a-4850-9433-81e4d17ec5c1" providerId="ADAL" clId="{B229CA5B-3D7D-43EA-A517-B1E3DE1570DB}" dt="2021-11-10T08:52:07.049" v="4699" actId="790"/>
            <ac:spMkLst>
              <pc:docMk/>
              <pc:sldMasterMk cId="293216615" sldId="2147483718"/>
              <pc:sldLayoutMk cId="53059115" sldId="2147483723"/>
              <ac:spMk id="202" creationId="{D8BD77BF-EE76-4C86-8C42-AAED35B3ECEF}"/>
            </ac:spMkLst>
          </pc:spChg>
          <pc:spChg chg="mod">
            <ac:chgData name="Bohms, H.M. (Michel)" userId="f0b80a2c-ca6a-4850-9433-81e4d17ec5c1" providerId="ADAL" clId="{B229CA5B-3D7D-43EA-A517-B1E3DE1570DB}" dt="2021-11-10T08:52:07.051" v="4700" actId="790"/>
            <ac:spMkLst>
              <pc:docMk/>
              <pc:sldMasterMk cId="293216615" sldId="2147483718"/>
              <pc:sldLayoutMk cId="53059115" sldId="2147483723"/>
              <ac:spMk id="205" creationId="{1CADDF18-E1F3-4688-B673-DA01A82C35DA}"/>
            </ac:spMkLst>
          </pc:spChg>
          <pc:spChg chg="mod">
            <ac:chgData name="Bohms, H.M. (Michel)" userId="f0b80a2c-ca6a-4850-9433-81e4d17ec5c1" providerId="ADAL" clId="{B229CA5B-3D7D-43EA-A517-B1E3DE1570DB}" dt="2021-11-10T08:52:07.052" v="4701" actId="790"/>
            <ac:spMkLst>
              <pc:docMk/>
              <pc:sldMasterMk cId="293216615" sldId="2147483718"/>
              <pc:sldLayoutMk cId="53059115" sldId="2147483723"/>
              <ac:spMk id="206" creationId="{52D8BE35-EE34-483E-9F61-B3B506AB2D23}"/>
            </ac:spMkLst>
          </pc:spChg>
          <pc:spChg chg="mod">
            <ac:chgData name="Bohms, H.M. (Michel)" userId="f0b80a2c-ca6a-4850-9433-81e4d17ec5c1" providerId="ADAL" clId="{B229CA5B-3D7D-43EA-A517-B1E3DE1570DB}" dt="2021-11-10T08:52:07.055" v="4702" actId="790"/>
            <ac:spMkLst>
              <pc:docMk/>
              <pc:sldMasterMk cId="293216615" sldId="2147483718"/>
              <pc:sldLayoutMk cId="53059115" sldId="2147483723"/>
              <ac:spMk id="207" creationId="{5E7A15D2-B2DE-4272-B195-FEACB5039ADA}"/>
            </ac:spMkLst>
          </pc:spChg>
          <pc:spChg chg="mod">
            <ac:chgData name="Bohms, H.M. (Michel)" userId="f0b80a2c-ca6a-4850-9433-81e4d17ec5c1" providerId="ADAL" clId="{B229CA5B-3D7D-43EA-A517-B1E3DE1570DB}" dt="2021-11-10T08:52:07.057" v="4703" actId="790"/>
            <ac:spMkLst>
              <pc:docMk/>
              <pc:sldMasterMk cId="293216615" sldId="2147483718"/>
              <pc:sldLayoutMk cId="53059115" sldId="2147483723"/>
              <ac:spMk id="209" creationId="{838BD367-3AB3-4103-B0B3-41A6FB16CA0D}"/>
            </ac:spMkLst>
          </pc:spChg>
          <pc:spChg chg="mod">
            <ac:chgData name="Bohms, H.M. (Michel)" userId="f0b80a2c-ca6a-4850-9433-81e4d17ec5c1" providerId="ADAL" clId="{B229CA5B-3D7D-43EA-A517-B1E3DE1570DB}" dt="2021-11-10T08:52:07.059" v="4704" actId="790"/>
            <ac:spMkLst>
              <pc:docMk/>
              <pc:sldMasterMk cId="293216615" sldId="2147483718"/>
              <pc:sldLayoutMk cId="53059115" sldId="2147483723"/>
              <ac:spMk id="210" creationId="{9D885620-24E7-4EED-92BA-D84C42CA9FE8}"/>
            </ac:spMkLst>
          </pc:spChg>
          <pc:spChg chg="mod">
            <ac:chgData name="Bohms, H.M. (Michel)" userId="f0b80a2c-ca6a-4850-9433-81e4d17ec5c1" providerId="ADAL" clId="{B229CA5B-3D7D-43EA-A517-B1E3DE1570DB}" dt="2021-11-10T08:52:07.061" v="4705" actId="790"/>
            <ac:spMkLst>
              <pc:docMk/>
              <pc:sldMasterMk cId="293216615" sldId="2147483718"/>
              <pc:sldLayoutMk cId="53059115" sldId="2147483723"/>
              <ac:spMk id="211" creationId="{FF8C5A71-C2E3-4782-84CC-3FFEAB0CE736}"/>
            </ac:spMkLst>
          </pc:spChg>
          <pc:spChg chg="mod">
            <ac:chgData name="Bohms, H.M. (Michel)" userId="f0b80a2c-ca6a-4850-9433-81e4d17ec5c1" providerId="ADAL" clId="{B229CA5B-3D7D-43EA-A517-B1E3DE1570DB}" dt="2021-11-10T08:52:07.063" v="4706" actId="790"/>
            <ac:spMkLst>
              <pc:docMk/>
              <pc:sldMasterMk cId="293216615" sldId="2147483718"/>
              <pc:sldLayoutMk cId="53059115" sldId="2147483723"/>
              <ac:spMk id="212" creationId="{C5FF5094-5908-416A-AD8F-E96EC6C96AB9}"/>
            </ac:spMkLst>
          </pc:spChg>
          <pc:spChg chg="mod">
            <ac:chgData name="Bohms, H.M. (Michel)" userId="f0b80a2c-ca6a-4850-9433-81e4d17ec5c1" providerId="ADAL" clId="{B229CA5B-3D7D-43EA-A517-B1E3DE1570DB}" dt="2021-11-10T08:52:07.065" v="4707" actId="790"/>
            <ac:spMkLst>
              <pc:docMk/>
              <pc:sldMasterMk cId="293216615" sldId="2147483718"/>
              <pc:sldLayoutMk cId="53059115" sldId="2147483723"/>
              <ac:spMk id="272" creationId="{DE4556A3-849B-4A2C-8A2B-B908E27280C5}"/>
            </ac:spMkLst>
          </pc:spChg>
          <pc:spChg chg="mod">
            <ac:chgData name="Bohms, H.M. (Michel)" userId="f0b80a2c-ca6a-4850-9433-81e4d17ec5c1" providerId="ADAL" clId="{B229CA5B-3D7D-43EA-A517-B1E3DE1570DB}" dt="2021-11-10T08:52:07.067" v="4708" actId="790"/>
            <ac:spMkLst>
              <pc:docMk/>
              <pc:sldMasterMk cId="293216615" sldId="2147483718"/>
              <pc:sldLayoutMk cId="53059115" sldId="2147483723"/>
              <ac:spMk id="273" creationId="{93978440-5C6F-4E40-B7A0-064D56F28AF1}"/>
            </ac:spMkLst>
          </pc:spChg>
          <pc:spChg chg="mod">
            <ac:chgData name="Bohms, H.M. (Michel)" userId="f0b80a2c-ca6a-4850-9433-81e4d17ec5c1" providerId="ADAL" clId="{B229CA5B-3D7D-43EA-A517-B1E3DE1570DB}" dt="2021-11-10T08:52:07.069" v="4709" actId="790"/>
            <ac:spMkLst>
              <pc:docMk/>
              <pc:sldMasterMk cId="293216615" sldId="2147483718"/>
              <pc:sldLayoutMk cId="53059115" sldId="2147483723"/>
              <ac:spMk id="274" creationId="{84A8634B-D8A6-4674-AAB3-24ED46A52627}"/>
            </ac:spMkLst>
          </pc:spChg>
          <pc:spChg chg="mod">
            <ac:chgData name="Bohms, H.M. (Michel)" userId="f0b80a2c-ca6a-4850-9433-81e4d17ec5c1" providerId="ADAL" clId="{B229CA5B-3D7D-43EA-A517-B1E3DE1570DB}" dt="2021-11-10T08:52:07.071" v="4710" actId="790"/>
            <ac:spMkLst>
              <pc:docMk/>
              <pc:sldMasterMk cId="293216615" sldId="2147483718"/>
              <pc:sldLayoutMk cId="53059115" sldId="2147483723"/>
              <ac:spMk id="275" creationId="{74919392-F96F-4465-8B04-8F0F0CC042D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089" v="4718" actId="790"/>
          <pc:sldLayoutMkLst>
            <pc:docMk/>
            <pc:sldMasterMk cId="293216615" sldId="2147483718"/>
            <pc:sldLayoutMk cId="4123725791" sldId="2147483724"/>
          </pc:sldLayoutMkLst>
          <pc:spChg chg="mod">
            <ac:chgData name="Bohms, H.M. (Michel)" userId="f0b80a2c-ca6a-4850-9433-81e4d17ec5c1" providerId="ADAL" clId="{B229CA5B-3D7D-43EA-A517-B1E3DE1570DB}" dt="2021-11-10T08:52:07.086" v="4717" actId="790"/>
            <ac:spMkLst>
              <pc:docMk/>
              <pc:sldMasterMk cId="293216615" sldId="2147483718"/>
              <pc:sldLayoutMk cId="4123725791" sldId="2147483724"/>
              <ac:spMk id="2" creationId="{2D975F5D-82EF-45E3-A58D-3D95DEFBC638}"/>
            </ac:spMkLst>
          </pc:spChg>
          <pc:spChg chg="mod">
            <ac:chgData name="Bohms, H.M. (Michel)" userId="f0b80a2c-ca6a-4850-9433-81e4d17ec5c1" providerId="ADAL" clId="{B229CA5B-3D7D-43EA-A517-B1E3DE1570DB}" dt="2021-11-10T08:52:07.080" v="4714" actId="790"/>
            <ac:spMkLst>
              <pc:docMk/>
              <pc:sldMasterMk cId="293216615" sldId="2147483718"/>
              <pc:sldLayoutMk cId="4123725791" sldId="2147483724"/>
              <ac:spMk id="10" creationId="{9C6D722F-8680-4071-9123-21F371291D9E}"/>
            </ac:spMkLst>
          </pc:spChg>
          <pc:spChg chg="mod">
            <ac:chgData name="Bohms, H.M. (Michel)" userId="f0b80a2c-ca6a-4850-9433-81e4d17ec5c1" providerId="ADAL" clId="{B229CA5B-3D7D-43EA-A517-B1E3DE1570DB}" dt="2021-11-10T08:52:07.078" v="4713" actId="790"/>
            <ac:spMkLst>
              <pc:docMk/>
              <pc:sldMasterMk cId="293216615" sldId="2147483718"/>
              <pc:sldLayoutMk cId="4123725791" sldId="2147483724"/>
              <ac:spMk id="11" creationId="{AA692845-3CAE-4344-A741-2AFCF32F8547}"/>
            </ac:spMkLst>
          </pc:spChg>
          <pc:spChg chg="mod">
            <ac:chgData name="Bohms, H.M. (Michel)" userId="f0b80a2c-ca6a-4850-9433-81e4d17ec5c1" providerId="ADAL" clId="{B229CA5B-3D7D-43EA-A517-B1E3DE1570DB}" dt="2021-11-10T08:52:07.089" v="4718" actId="790"/>
            <ac:spMkLst>
              <pc:docMk/>
              <pc:sldMasterMk cId="293216615" sldId="2147483718"/>
              <pc:sldLayoutMk cId="4123725791" sldId="2147483724"/>
              <ac:spMk id="13" creationId="{0C5F84C3-3940-4CEB-8BCC-3A0298709446}"/>
            </ac:spMkLst>
          </pc:spChg>
          <pc:spChg chg="mod">
            <ac:chgData name="Bohms, H.M. (Michel)" userId="f0b80a2c-ca6a-4850-9433-81e4d17ec5c1" providerId="ADAL" clId="{B229CA5B-3D7D-43EA-A517-B1E3DE1570DB}" dt="2021-11-10T08:52:07.084" v="4716" actId="790"/>
            <ac:spMkLst>
              <pc:docMk/>
              <pc:sldMasterMk cId="293216615" sldId="2147483718"/>
              <pc:sldLayoutMk cId="4123725791" sldId="2147483724"/>
              <ac:spMk id="33" creationId="{5A73AC90-7B0E-4421-91F5-76C415F2E67A}"/>
            </ac:spMkLst>
          </pc:spChg>
          <pc:spChg chg="mod">
            <ac:chgData name="Bohms, H.M. (Michel)" userId="f0b80a2c-ca6a-4850-9433-81e4d17ec5c1" providerId="ADAL" clId="{B229CA5B-3D7D-43EA-A517-B1E3DE1570DB}" dt="2021-11-10T08:52:07.082" v="4715" actId="790"/>
            <ac:spMkLst>
              <pc:docMk/>
              <pc:sldMasterMk cId="293216615" sldId="2147483718"/>
              <pc:sldLayoutMk cId="4123725791" sldId="2147483724"/>
              <ac:spMk id="34" creationId="{2BEB1C6B-58D2-436E-8830-CF31BEE16320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04" v="4725" actId="790"/>
          <pc:sldLayoutMkLst>
            <pc:docMk/>
            <pc:sldMasterMk cId="293216615" sldId="2147483718"/>
            <pc:sldLayoutMk cId="1796293781" sldId="2147483725"/>
          </pc:sldLayoutMkLst>
          <pc:spChg chg="mod">
            <ac:chgData name="Bohms, H.M. (Michel)" userId="f0b80a2c-ca6a-4850-9433-81e4d17ec5c1" providerId="ADAL" clId="{B229CA5B-3D7D-43EA-A517-B1E3DE1570DB}" dt="2021-11-10T08:52:07.092" v="4719" actId="790"/>
            <ac:spMkLst>
              <pc:docMk/>
              <pc:sldMasterMk cId="293216615" sldId="2147483718"/>
              <pc:sldLayoutMk cId="1796293781" sldId="2147483725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100" v="4723" actId="790"/>
            <ac:spMkLst>
              <pc:docMk/>
              <pc:sldMasterMk cId="293216615" sldId="2147483718"/>
              <pc:sldLayoutMk cId="1796293781" sldId="2147483725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B229CA5B-3D7D-43EA-A517-B1E3DE1570DB}" dt="2021-11-10T08:52:07.093" v="4720" actId="790"/>
            <ac:spMkLst>
              <pc:docMk/>
              <pc:sldMasterMk cId="293216615" sldId="2147483718"/>
              <pc:sldLayoutMk cId="1796293781" sldId="2147483725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097" v="4722" actId="790"/>
            <ac:spMkLst>
              <pc:docMk/>
              <pc:sldMasterMk cId="293216615" sldId="2147483718"/>
              <pc:sldLayoutMk cId="1796293781" sldId="2147483725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B229CA5B-3D7D-43EA-A517-B1E3DE1570DB}" dt="2021-11-10T08:52:07.102" v="4724" actId="790"/>
            <ac:spMkLst>
              <pc:docMk/>
              <pc:sldMasterMk cId="293216615" sldId="2147483718"/>
              <pc:sldLayoutMk cId="1796293781" sldId="2147483725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B229CA5B-3D7D-43EA-A517-B1E3DE1570DB}" dt="2021-11-10T08:52:07.104" v="4725" actId="790"/>
            <ac:spMkLst>
              <pc:docMk/>
              <pc:sldMasterMk cId="293216615" sldId="2147483718"/>
              <pc:sldLayoutMk cId="1796293781" sldId="2147483725"/>
              <ac:spMk id="13" creationId="{ABBA8D6E-00BE-496A-BCB6-F1C377FA36E8}"/>
            </ac:spMkLst>
          </pc:spChg>
          <pc:spChg chg="mod">
            <ac:chgData name="Bohms, H.M. (Michel)" userId="f0b80a2c-ca6a-4850-9433-81e4d17ec5c1" providerId="ADAL" clId="{B229CA5B-3D7D-43EA-A517-B1E3DE1570DB}" dt="2021-11-10T08:52:07.095" v="4721" actId="790"/>
            <ac:spMkLst>
              <pc:docMk/>
              <pc:sldMasterMk cId="293216615" sldId="2147483718"/>
              <pc:sldLayoutMk cId="1796293781" sldId="2147483725"/>
              <ac:spMk id="103" creationId="{683231CA-E564-4317-8817-8643DD571F4D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20" v="4732" actId="790"/>
          <pc:sldLayoutMkLst>
            <pc:docMk/>
            <pc:sldMasterMk cId="293216615" sldId="2147483718"/>
            <pc:sldLayoutMk cId="2039527592" sldId="2147483726"/>
          </pc:sldLayoutMkLst>
          <pc:spChg chg="mod">
            <ac:chgData name="Bohms, H.M. (Michel)" userId="f0b80a2c-ca6a-4850-9433-81e4d17ec5c1" providerId="ADAL" clId="{B229CA5B-3D7D-43EA-A517-B1E3DE1570DB}" dt="2021-11-10T08:52:07.108" v="4726" actId="790"/>
            <ac:spMkLst>
              <pc:docMk/>
              <pc:sldMasterMk cId="293216615" sldId="2147483718"/>
              <pc:sldLayoutMk cId="2039527592" sldId="2147483726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116" v="4730" actId="790"/>
            <ac:spMkLst>
              <pc:docMk/>
              <pc:sldMasterMk cId="293216615" sldId="2147483718"/>
              <pc:sldLayoutMk cId="2039527592" sldId="2147483726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B229CA5B-3D7D-43EA-A517-B1E3DE1570DB}" dt="2021-11-10T08:52:07.110" v="4727" actId="790"/>
            <ac:spMkLst>
              <pc:docMk/>
              <pc:sldMasterMk cId="293216615" sldId="2147483718"/>
              <pc:sldLayoutMk cId="2039527592" sldId="2147483726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113" v="4729" actId="790"/>
            <ac:spMkLst>
              <pc:docMk/>
              <pc:sldMasterMk cId="293216615" sldId="2147483718"/>
              <pc:sldLayoutMk cId="2039527592" sldId="2147483726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B229CA5B-3D7D-43EA-A517-B1E3DE1570DB}" dt="2021-11-10T08:52:07.118" v="4731" actId="790"/>
            <ac:spMkLst>
              <pc:docMk/>
              <pc:sldMasterMk cId="293216615" sldId="2147483718"/>
              <pc:sldLayoutMk cId="2039527592" sldId="2147483726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B229CA5B-3D7D-43EA-A517-B1E3DE1570DB}" dt="2021-11-10T08:52:07.120" v="4732" actId="790"/>
            <ac:spMkLst>
              <pc:docMk/>
              <pc:sldMasterMk cId="293216615" sldId="2147483718"/>
              <pc:sldLayoutMk cId="2039527592" sldId="2147483726"/>
              <ac:spMk id="13" creationId="{ABBA8D6E-00BE-496A-BCB6-F1C377FA36E8}"/>
            </ac:spMkLst>
          </pc:spChg>
          <pc:spChg chg="mod">
            <ac:chgData name="Bohms, H.M. (Michel)" userId="f0b80a2c-ca6a-4850-9433-81e4d17ec5c1" providerId="ADAL" clId="{B229CA5B-3D7D-43EA-A517-B1E3DE1570DB}" dt="2021-11-10T08:52:07.111" v="4728" actId="790"/>
            <ac:spMkLst>
              <pc:docMk/>
              <pc:sldMasterMk cId="293216615" sldId="2147483718"/>
              <pc:sldLayoutMk cId="2039527592" sldId="2147483726"/>
              <ac:spMk id="103" creationId="{683231CA-E564-4317-8817-8643DD571F4D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36" v="4739" actId="790"/>
          <pc:sldLayoutMkLst>
            <pc:docMk/>
            <pc:sldMasterMk cId="293216615" sldId="2147483718"/>
            <pc:sldLayoutMk cId="486996858" sldId="2147483727"/>
          </pc:sldLayoutMkLst>
          <pc:spChg chg="mod">
            <ac:chgData name="Bohms, H.M. (Michel)" userId="f0b80a2c-ca6a-4850-9433-81e4d17ec5c1" providerId="ADAL" clId="{B229CA5B-3D7D-43EA-A517-B1E3DE1570DB}" dt="2021-11-10T08:52:07.124" v="4733" actId="790"/>
            <ac:spMkLst>
              <pc:docMk/>
              <pc:sldMasterMk cId="293216615" sldId="2147483718"/>
              <pc:sldLayoutMk cId="486996858" sldId="2147483727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132" v="4737" actId="790"/>
            <ac:spMkLst>
              <pc:docMk/>
              <pc:sldMasterMk cId="293216615" sldId="2147483718"/>
              <pc:sldLayoutMk cId="486996858" sldId="2147483727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B229CA5B-3D7D-43EA-A517-B1E3DE1570DB}" dt="2021-11-10T08:52:07.126" v="4734" actId="790"/>
            <ac:spMkLst>
              <pc:docMk/>
              <pc:sldMasterMk cId="293216615" sldId="2147483718"/>
              <pc:sldLayoutMk cId="486996858" sldId="2147483727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129" v="4736" actId="790"/>
            <ac:spMkLst>
              <pc:docMk/>
              <pc:sldMasterMk cId="293216615" sldId="2147483718"/>
              <pc:sldLayoutMk cId="486996858" sldId="2147483727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B229CA5B-3D7D-43EA-A517-B1E3DE1570DB}" dt="2021-11-10T08:52:07.134" v="4738" actId="790"/>
            <ac:spMkLst>
              <pc:docMk/>
              <pc:sldMasterMk cId="293216615" sldId="2147483718"/>
              <pc:sldLayoutMk cId="486996858" sldId="2147483727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B229CA5B-3D7D-43EA-A517-B1E3DE1570DB}" dt="2021-11-10T08:52:07.136" v="4739" actId="790"/>
            <ac:spMkLst>
              <pc:docMk/>
              <pc:sldMasterMk cId="293216615" sldId="2147483718"/>
              <pc:sldLayoutMk cId="486996858" sldId="2147483727"/>
              <ac:spMk id="13" creationId="{ABBA8D6E-00BE-496A-BCB6-F1C377FA36E8}"/>
            </ac:spMkLst>
          </pc:spChg>
          <pc:spChg chg="mod">
            <ac:chgData name="Bohms, H.M. (Michel)" userId="f0b80a2c-ca6a-4850-9433-81e4d17ec5c1" providerId="ADAL" clId="{B229CA5B-3D7D-43EA-A517-B1E3DE1570DB}" dt="2021-11-10T08:52:07.127" v="4735" actId="790"/>
            <ac:spMkLst>
              <pc:docMk/>
              <pc:sldMasterMk cId="293216615" sldId="2147483718"/>
              <pc:sldLayoutMk cId="486996858" sldId="2147483727"/>
              <ac:spMk id="103" creationId="{683231CA-E564-4317-8817-8643DD571F4D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54" v="4747" actId="790"/>
          <pc:sldLayoutMkLst>
            <pc:docMk/>
            <pc:sldMasterMk cId="293216615" sldId="2147483718"/>
            <pc:sldLayoutMk cId="1539959633" sldId="2147483728"/>
          </pc:sldLayoutMkLst>
          <pc:spChg chg="mod">
            <ac:chgData name="Bohms, H.M. (Michel)" userId="f0b80a2c-ca6a-4850-9433-81e4d17ec5c1" providerId="ADAL" clId="{B229CA5B-3D7D-43EA-A517-B1E3DE1570DB}" dt="2021-11-10T08:52:07.149" v="4745" actId="790"/>
            <ac:spMkLst>
              <pc:docMk/>
              <pc:sldMasterMk cId="293216615" sldId="2147483718"/>
              <pc:sldLayoutMk cId="1539959633" sldId="2147483728"/>
              <ac:spMk id="2" creationId="{85E5B63B-737B-4ED0-9D1C-6EF631E4C587}"/>
            </ac:spMkLst>
          </pc:spChg>
          <pc:spChg chg="mod">
            <ac:chgData name="Bohms, H.M. (Michel)" userId="f0b80a2c-ca6a-4850-9433-81e4d17ec5c1" providerId="ADAL" clId="{B229CA5B-3D7D-43EA-A517-B1E3DE1570DB}" dt="2021-11-10T08:52:07.147" v="4744" actId="790"/>
            <ac:spMkLst>
              <pc:docMk/>
              <pc:sldMasterMk cId="293216615" sldId="2147483718"/>
              <pc:sldLayoutMk cId="1539959633" sldId="2147483728"/>
              <ac:spMk id="3" creationId="{ED12B838-4EBF-44B3-96A3-36FE4C106877}"/>
            </ac:spMkLst>
          </pc:spChg>
          <pc:spChg chg="mod">
            <ac:chgData name="Bohms, H.M. (Michel)" userId="f0b80a2c-ca6a-4850-9433-81e4d17ec5c1" providerId="ADAL" clId="{B229CA5B-3D7D-43EA-A517-B1E3DE1570DB}" dt="2021-11-10T08:52:07.151" v="4746" actId="790"/>
            <ac:spMkLst>
              <pc:docMk/>
              <pc:sldMasterMk cId="293216615" sldId="2147483718"/>
              <pc:sldLayoutMk cId="1539959633" sldId="2147483728"/>
              <ac:spMk id="5" creationId="{0D2B760D-8185-4C09-9477-A1CFB5F6C307}"/>
            </ac:spMkLst>
          </pc:spChg>
          <pc:spChg chg="mod">
            <ac:chgData name="Bohms, H.M. (Michel)" userId="f0b80a2c-ca6a-4850-9433-81e4d17ec5c1" providerId="ADAL" clId="{B229CA5B-3D7D-43EA-A517-B1E3DE1570DB}" dt="2021-11-10T08:52:07.145" v="4743" actId="790"/>
            <ac:spMkLst>
              <pc:docMk/>
              <pc:sldMasterMk cId="293216615" sldId="2147483718"/>
              <pc:sldLayoutMk cId="1539959633" sldId="2147483728"/>
              <ac:spMk id="15" creationId="{9FDA7449-64DA-4D83-8198-E1195E045EAA}"/>
            </ac:spMkLst>
          </pc:spChg>
          <pc:spChg chg="mod">
            <ac:chgData name="Bohms, H.M. (Michel)" userId="f0b80a2c-ca6a-4850-9433-81e4d17ec5c1" providerId="ADAL" clId="{B229CA5B-3D7D-43EA-A517-B1E3DE1570DB}" dt="2021-11-10T08:52:07.154" v="4747" actId="790"/>
            <ac:spMkLst>
              <pc:docMk/>
              <pc:sldMasterMk cId="293216615" sldId="2147483718"/>
              <pc:sldLayoutMk cId="1539959633" sldId="2147483728"/>
              <ac:spMk id="16" creationId="{C504E0D0-B560-4E31-B2CB-38DCC50BA076}"/>
            </ac:spMkLst>
          </pc:spChg>
          <pc:spChg chg="mod">
            <ac:chgData name="Bohms, H.M. (Michel)" userId="f0b80a2c-ca6a-4850-9433-81e4d17ec5c1" providerId="ADAL" clId="{B229CA5B-3D7D-43EA-A517-B1E3DE1570DB}" dt="2021-11-10T08:52:07.138" v="4740" actId="790"/>
            <ac:spMkLst>
              <pc:docMk/>
              <pc:sldMasterMk cId="293216615" sldId="2147483718"/>
              <pc:sldLayoutMk cId="1539959633" sldId="2147483728"/>
              <ac:spMk id="88" creationId="{8D3ABCD5-39BE-458B-B7CF-6498BB983A72}"/>
            </ac:spMkLst>
          </pc:spChg>
          <pc:spChg chg="mod">
            <ac:chgData name="Bohms, H.M. (Michel)" userId="f0b80a2c-ca6a-4850-9433-81e4d17ec5c1" providerId="ADAL" clId="{B229CA5B-3D7D-43EA-A517-B1E3DE1570DB}" dt="2021-11-10T08:52:07.140" v="4741" actId="790"/>
            <ac:spMkLst>
              <pc:docMk/>
              <pc:sldMasterMk cId="293216615" sldId="2147483718"/>
              <pc:sldLayoutMk cId="1539959633" sldId="2147483728"/>
              <ac:spMk id="151" creationId="{5CFE7F97-2109-4DE1-997E-438DDA5BA466}"/>
            </ac:spMkLst>
          </pc:spChg>
          <pc:spChg chg="mod">
            <ac:chgData name="Bohms, H.M. (Michel)" userId="f0b80a2c-ca6a-4850-9433-81e4d17ec5c1" providerId="ADAL" clId="{B229CA5B-3D7D-43EA-A517-B1E3DE1570DB}" dt="2021-11-10T08:52:07.142" v="4742" actId="790"/>
            <ac:spMkLst>
              <pc:docMk/>
              <pc:sldMasterMk cId="293216615" sldId="2147483718"/>
              <pc:sldLayoutMk cId="1539959633" sldId="2147483728"/>
              <ac:spMk id="200" creationId="{CF022E84-EA7B-4026-848E-672D4DD41118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71" v="4755" actId="790"/>
          <pc:sldLayoutMkLst>
            <pc:docMk/>
            <pc:sldMasterMk cId="293216615" sldId="2147483718"/>
            <pc:sldLayoutMk cId="4110994889" sldId="2147483729"/>
          </pc:sldLayoutMkLst>
          <pc:spChg chg="mod">
            <ac:chgData name="Bohms, H.M. (Michel)" userId="f0b80a2c-ca6a-4850-9433-81e4d17ec5c1" providerId="ADAL" clId="{B229CA5B-3D7D-43EA-A517-B1E3DE1570DB}" dt="2021-11-10T08:52:07.167" v="4753" actId="790"/>
            <ac:spMkLst>
              <pc:docMk/>
              <pc:sldMasterMk cId="293216615" sldId="2147483718"/>
              <pc:sldLayoutMk cId="4110994889" sldId="2147483729"/>
              <ac:spMk id="2" creationId="{7F9C49C4-AF35-4216-8F31-B02A1075D709}"/>
            </ac:spMkLst>
          </pc:spChg>
          <pc:spChg chg="mod">
            <ac:chgData name="Bohms, H.M. (Michel)" userId="f0b80a2c-ca6a-4850-9433-81e4d17ec5c1" providerId="ADAL" clId="{B229CA5B-3D7D-43EA-A517-B1E3DE1570DB}" dt="2021-11-10T08:52:07.164" v="4752" actId="790"/>
            <ac:spMkLst>
              <pc:docMk/>
              <pc:sldMasterMk cId="293216615" sldId="2147483718"/>
              <pc:sldLayoutMk cId="4110994889" sldId="2147483729"/>
              <ac:spMk id="3" creationId="{0D430EB3-20C6-47BB-9818-57BF558573B7}"/>
            </ac:spMkLst>
          </pc:spChg>
          <pc:spChg chg="mod">
            <ac:chgData name="Bohms, H.M. (Michel)" userId="f0b80a2c-ca6a-4850-9433-81e4d17ec5c1" providerId="ADAL" clId="{B229CA5B-3D7D-43EA-A517-B1E3DE1570DB}" dt="2021-11-10T08:52:07.169" v="4754" actId="790"/>
            <ac:spMkLst>
              <pc:docMk/>
              <pc:sldMasterMk cId="293216615" sldId="2147483718"/>
              <pc:sldLayoutMk cId="4110994889" sldId="2147483729"/>
              <ac:spMk id="4" creationId="{4C2F7B58-FE7C-4A4E-B4AF-14A05A52E368}"/>
            </ac:spMkLst>
          </pc:spChg>
          <pc:spChg chg="mod">
            <ac:chgData name="Bohms, H.M. (Michel)" userId="f0b80a2c-ca6a-4850-9433-81e4d17ec5c1" providerId="ADAL" clId="{B229CA5B-3D7D-43EA-A517-B1E3DE1570DB}" dt="2021-11-10T08:52:07.171" v="4755" actId="790"/>
            <ac:spMkLst>
              <pc:docMk/>
              <pc:sldMasterMk cId="293216615" sldId="2147483718"/>
              <pc:sldLayoutMk cId="4110994889" sldId="2147483729"/>
              <ac:spMk id="15" creationId="{B6BFB62A-E837-4F41-AEAD-99A9FC44D9DA}"/>
            </ac:spMkLst>
          </pc:spChg>
          <pc:spChg chg="mod">
            <ac:chgData name="Bohms, H.M. (Michel)" userId="f0b80a2c-ca6a-4850-9433-81e4d17ec5c1" providerId="ADAL" clId="{B229CA5B-3D7D-43EA-A517-B1E3DE1570DB}" dt="2021-11-10T08:52:07.156" v="4748" actId="790"/>
            <ac:spMkLst>
              <pc:docMk/>
              <pc:sldMasterMk cId="293216615" sldId="2147483718"/>
              <pc:sldLayoutMk cId="4110994889" sldId="2147483729"/>
              <ac:spMk id="120" creationId="{4554CBC1-67C3-40B3-B69E-583693464CAB}"/>
            </ac:spMkLst>
          </pc:spChg>
          <pc:spChg chg="mod">
            <ac:chgData name="Bohms, H.M. (Michel)" userId="f0b80a2c-ca6a-4850-9433-81e4d17ec5c1" providerId="ADAL" clId="{B229CA5B-3D7D-43EA-A517-B1E3DE1570DB}" dt="2021-11-10T08:52:07.158" v="4749" actId="790"/>
            <ac:spMkLst>
              <pc:docMk/>
              <pc:sldMasterMk cId="293216615" sldId="2147483718"/>
              <pc:sldLayoutMk cId="4110994889" sldId="2147483729"/>
              <ac:spMk id="149" creationId="{E909BB5C-4BBE-4A17-B7C9-9421049DFC83}"/>
            </ac:spMkLst>
          </pc:spChg>
          <pc:spChg chg="mod">
            <ac:chgData name="Bohms, H.M. (Michel)" userId="f0b80a2c-ca6a-4850-9433-81e4d17ec5c1" providerId="ADAL" clId="{B229CA5B-3D7D-43EA-A517-B1E3DE1570DB}" dt="2021-11-10T08:52:07.162" v="4751" actId="790"/>
            <ac:spMkLst>
              <pc:docMk/>
              <pc:sldMasterMk cId="293216615" sldId="2147483718"/>
              <pc:sldLayoutMk cId="4110994889" sldId="2147483729"/>
              <ac:spMk id="188" creationId="{0913F88F-D24E-4B05-A0C4-5702DF7B6B07}"/>
            </ac:spMkLst>
          </pc:spChg>
          <pc:spChg chg="mod">
            <ac:chgData name="Bohms, H.M. (Michel)" userId="f0b80a2c-ca6a-4850-9433-81e4d17ec5c1" providerId="ADAL" clId="{B229CA5B-3D7D-43EA-A517-B1E3DE1570DB}" dt="2021-11-10T08:52:07.159" v="4750" actId="790"/>
            <ac:spMkLst>
              <pc:docMk/>
              <pc:sldMasterMk cId="293216615" sldId="2147483718"/>
              <pc:sldLayoutMk cId="4110994889" sldId="2147483729"/>
              <ac:spMk id="194" creationId="{F2F8D9C1-29CC-4621-BC21-3CB89DBCB58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189" v="4763" actId="790"/>
          <pc:sldLayoutMkLst>
            <pc:docMk/>
            <pc:sldMasterMk cId="293216615" sldId="2147483718"/>
            <pc:sldLayoutMk cId="130016198" sldId="2147483730"/>
          </pc:sldLayoutMkLst>
          <pc:spChg chg="mod">
            <ac:chgData name="Bohms, H.M. (Michel)" userId="f0b80a2c-ca6a-4850-9433-81e4d17ec5c1" providerId="ADAL" clId="{B229CA5B-3D7D-43EA-A517-B1E3DE1570DB}" dt="2021-11-10T08:52:07.184" v="4761" actId="790"/>
            <ac:spMkLst>
              <pc:docMk/>
              <pc:sldMasterMk cId="293216615" sldId="2147483718"/>
              <pc:sldLayoutMk cId="130016198" sldId="2147483730"/>
              <ac:spMk id="2" creationId="{CF2C8389-F9C2-4D34-9675-D3F1B363A614}"/>
            </ac:spMkLst>
          </pc:spChg>
          <pc:spChg chg="mod">
            <ac:chgData name="Bohms, H.M. (Michel)" userId="f0b80a2c-ca6a-4850-9433-81e4d17ec5c1" providerId="ADAL" clId="{B229CA5B-3D7D-43EA-A517-B1E3DE1570DB}" dt="2021-11-10T08:52:07.182" v="4760" actId="790"/>
            <ac:spMkLst>
              <pc:docMk/>
              <pc:sldMasterMk cId="293216615" sldId="2147483718"/>
              <pc:sldLayoutMk cId="130016198" sldId="2147483730"/>
              <ac:spMk id="3" creationId="{2B7207A5-0C51-46E7-8409-7885FAC1D3DA}"/>
            </ac:spMkLst>
          </pc:spChg>
          <pc:spChg chg="mod">
            <ac:chgData name="Bohms, H.M. (Michel)" userId="f0b80a2c-ca6a-4850-9433-81e4d17ec5c1" providerId="ADAL" clId="{B229CA5B-3D7D-43EA-A517-B1E3DE1570DB}" dt="2021-11-10T08:52:07.186" v="4762" actId="790"/>
            <ac:spMkLst>
              <pc:docMk/>
              <pc:sldMasterMk cId="293216615" sldId="2147483718"/>
              <pc:sldLayoutMk cId="130016198" sldId="2147483730"/>
              <ac:spMk id="4" creationId="{CAB64F95-D581-4063-AF10-6B8AC1895888}"/>
            </ac:spMkLst>
          </pc:spChg>
          <pc:spChg chg="mod">
            <ac:chgData name="Bohms, H.M. (Michel)" userId="f0b80a2c-ca6a-4850-9433-81e4d17ec5c1" providerId="ADAL" clId="{B229CA5B-3D7D-43EA-A517-B1E3DE1570DB}" dt="2021-11-10T08:52:07.175" v="4757" actId="790"/>
            <ac:spMkLst>
              <pc:docMk/>
              <pc:sldMasterMk cId="293216615" sldId="2147483718"/>
              <pc:sldLayoutMk cId="130016198" sldId="2147483730"/>
              <ac:spMk id="12" creationId="{8BD98969-41D6-49E7-8A6D-7119EAC93FB3}"/>
            </ac:spMkLst>
          </pc:spChg>
          <pc:spChg chg="mod">
            <ac:chgData name="Bohms, H.M. (Michel)" userId="f0b80a2c-ca6a-4850-9433-81e4d17ec5c1" providerId="ADAL" clId="{B229CA5B-3D7D-43EA-A517-B1E3DE1570DB}" dt="2021-11-10T08:52:07.173" v="4756" actId="790"/>
            <ac:spMkLst>
              <pc:docMk/>
              <pc:sldMasterMk cId="293216615" sldId="2147483718"/>
              <pc:sldLayoutMk cId="130016198" sldId="2147483730"/>
              <ac:spMk id="14" creationId="{63F6DBDF-45EF-45F4-B45A-E829981AB849}"/>
            </ac:spMkLst>
          </pc:spChg>
          <pc:spChg chg="mod">
            <ac:chgData name="Bohms, H.M. (Michel)" userId="f0b80a2c-ca6a-4850-9433-81e4d17ec5c1" providerId="ADAL" clId="{B229CA5B-3D7D-43EA-A517-B1E3DE1570DB}" dt="2021-11-10T08:52:07.189" v="4763" actId="790"/>
            <ac:spMkLst>
              <pc:docMk/>
              <pc:sldMasterMk cId="293216615" sldId="2147483718"/>
              <pc:sldLayoutMk cId="130016198" sldId="2147483730"/>
              <ac:spMk id="15" creationId="{329BD0C5-B1C5-43FF-BF78-957B622AF5EF}"/>
            </ac:spMkLst>
          </pc:spChg>
          <pc:spChg chg="mod">
            <ac:chgData name="Bohms, H.M. (Michel)" userId="f0b80a2c-ca6a-4850-9433-81e4d17ec5c1" providerId="ADAL" clId="{B229CA5B-3D7D-43EA-A517-B1E3DE1570DB}" dt="2021-11-10T08:52:07.178" v="4758" actId="790"/>
            <ac:spMkLst>
              <pc:docMk/>
              <pc:sldMasterMk cId="293216615" sldId="2147483718"/>
              <pc:sldLayoutMk cId="130016198" sldId="2147483730"/>
              <ac:spMk id="17" creationId="{88E18419-1C58-41CE-97BB-2A5F5D6DB9F2}"/>
            </ac:spMkLst>
          </pc:spChg>
          <pc:spChg chg="mod">
            <ac:chgData name="Bohms, H.M. (Michel)" userId="f0b80a2c-ca6a-4850-9433-81e4d17ec5c1" providerId="ADAL" clId="{B229CA5B-3D7D-43EA-A517-B1E3DE1570DB}" dt="2021-11-10T08:52:07.180" v="4759" actId="790"/>
            <ac:spMkLst>
              <pc:docMk/>
              <pc:sldMasterMk cId="293216615" sldId="2147483718"/>
              <pc:sldLayoutMk cId="130016198" sldId="2147483730"/>
              <ac:spMk id="146" creationId="{37D9BEDA-95C5-4F02-84C8-119FE3496BD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207" v="4771" actId="790"/>
          <pc:sldLayoutMkLst>
            <pc:docMk/>
            <pc:sldMasterMk cId="293216615" sldId="2147483718"/>
            <pc:sldLayoutMk cId="58785704" sldId="2147483731"/>
          </pc:sldLayoutMkLst>
          <pc:spChg chg="mod">
            <ac:chgData name="Bohms, H.M. (Michel)" userId="f0b80a2c-ca6a-4850-9433-81e4d17ec5c1" providerId="ADAL" clId="{B229CA5B-3D7D-43EA-A517-B1E3DE1570DB}" dt="2021-11-10T08:52:07.200" v="4768" actId="790"/>
            <ac:spMkLst>
              <pc:docMk/>
              <pc:sldMasterMk cId="293216615" sldId="2147483718"/>
              <pc:sldLayoutMk cId="58785704" sldId="2147483731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7.197" v="4767" actId="790"/>
            <ac:spMkLst>
              <pc:docMk/>
              <pc:sldMasterMk cId="293216615" sldId="2147483718"/>
              <pc:sldLayoutMk cId="58785704" sldId="2147483731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7.202" v="4769" actId="790"/>
            <ac:spMkLst>
              <pc:docMk/>
              <pc:sldMasterMk cId="293216615" sldId="2147483718"/>
              <pc:sldLayoutMk cId="58785704" sldId="2147483731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7.194" v="4765" actId="790"/>
            <ac:spMkLst>
              <pc:docMk/>
              <pc:sldMasterMk cId="293216615" sldId="2147483718"/>
              <pc:sldLayoutMk cId="58785704" sldId="2147483731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7.204" v="4770" actId="790"/>
            <ac:spMkLst>
              <pc:docMk/>
              <pc:sldMasterMk cId="293216615" sldId="2147483718"/>
              <pc:sldLayoutMk cId="58785704" sldId="2147483731"/>
              <ac:spMk id="14" creationId="{49DD7843-C555-4CC6-B6E2-0A19962D89F8}"/>
            </ac:spMkLst>
          </pc:spChg>
          <pc:spChg chg="mod">
            <ac:chgData name="Bohms, H.M. (Michel)" userId="f0b80a2c-ca6a-4850-9433-81e4d17ec5c1" providerId="ADAL" clId="{B229CA5B-3D7D-43EA-A517-B1E3DE1570DB}" dt="2021-11-10T08:52:07.207" v="4771" actId="790"/>
            <ac:spMkLst>
              <pc:docMk/>
              <pc:sldMasterMk cId="293216615" sldId="2147483718"/>
              <pc:sldLayoutMk cId="58785704" sldId="2147483731"/>
              <ac:spMk id="15" creationId="{C1983FC9-FA51-4271-8A12-F1490C5047E6}"/>
            </ac:spMkLst>
          </pc:spChg>
          <pc:spChg chg="mod">
            <ac:chgData name="Bohms, H.M. (Michel)" userId="f0b80a2c-ca6a-4850-9433-81e4d17ec5c1" providerId="ADAL" clId="{B229CA5B-3D7D-43EA-A517-B1E3DE1570DB}" dt="2021-11-10T08:52:07.191" v="4764" actId="790"/>
            <ac:spMkLst>
              <pc:docMk/>
              <pc:sldMasterMk cId="293216615" sldId="2147483718"/>
              <pc:sldLayoutMk cId="58785704" sldId="2147483731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7.195" v="4766" actId="790"/>
            <ac:spMkLst>
              <pc:docMk/>
              <pc:sldMasterMk cId="293216615" sldId="2147483718"/>
              <pc:sldLayoutMk cId="58785704" sldId="2147483731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225" v="4779" actId="790"/>
          <pc:sldLayoutMkLst>
            <pc:docMk/>
            <pc:sldMasterMk cId="293216615" sldId="2147483718"/>
            <pc:sldLayoutMk cId="928645441" sldId="2147483732"/>
          </pc:sldLayoutMkLst>
          <pc:spChg chg="mod">
            <ac:chgData name="Bohms, H.M. (Michel)" userId="f0b80a2c-ca6a-4850-9433-81e4d17ec5c1" providerId="ADAL" clId="{B229CA5B-3D7D-43EA-A517-B1E3DE1570DB}" dt="2021-11-10T08:52:07.217" v="4776" actId="790"/>
            <ac:spMkLst>
              <pc:docMk/>
              <pc:sldMasterMk cId="293216615" sldId="2147483718"/>
              <pc:sldLayoutMk cId="928645441" sldId="2147483732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7.215" v="4775" actId="790"/>
            <ac:spMkLst>
              <pc:docMk/>
              <pc:sldMasterMk cId="293216615" sldId="2147483718"/>
              <pc:sldLayoutMk cId="928645441" sldId="2147483732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7.219" v="4777" actId="790"/>
            <ac:spMkLst>
              <pc:docMk/>
              <pc:sldMasterMk cId="293216615" sldId="2147483718"/>
              <pc:sldLayoutMk cId="928645441" sldId="2147483732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7.211" v="4773" actId="790"/>
            <ac:spMkLst>
              <pc:docMk/>
              <pc:sldMasterMk cId="293216615" sldId="2147483718"/>
              <pc:sldLayoutMk cId="928645441" sldId="2147483732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7.221" v="4778" actId="790"/>
            <ac:spMkLst>
              <pc:docMk/>
              <pc:sldMasterMk cId="293216615" sldId="2147483718"/>
              <pc:sldLayoutMk cId="928645441" sldId="2147483732"/>
              <ac:spMk id="14" creationId="{49DD7843-C555-4CC6-B6E2-0A19962D89F8}"/>
            </ac:spMkLst>
          </pc:spChg>
          <pc:spChg chg="mod">
            <ac:chgData name="Bohms, H.M. (Michel)" userId="f0b80a2c-ca6a-4850-9433-81e4d17ec5c1" providerId="ADAL" clId="{B229CA5B-3D7D-43EA-A517-B1E3DE1570DB}" dt="2021-11-10T08:52:07.225" v="4779" actId="790"/>
            <ac:spMkLst>
              <pc:docMk/>
              <pc:sldMasterMk cId="293216615" sldId="2147483718"/>
              <pc:sldLayoutMk cId="928645441" sldId="2147483732"/>
              <ac:spMk id="15" creationId="{C1983FC9-FA51-4271-8A12-F1490C5047E6}"/>
            </ac:spMkLst>
          </pc:spChg>
          <pc:spChg chg="mod">
            <ac:chgData name="Bohms, H.M. (Michel)" userId="f0b80a2c-ca6a-4850-9433-81e4d17ec5c1" providerId="ADAL" clId="{B229CA5B-3D7D-43EA-A517-B1E3DE1570DB}" dt="2021-11-10T08:52:07.209" v="4772" actId="790"/>
            <ac:spMkLst>
              <pc:docMk/>
              <pc:sldMasterMk cId="293216615" sldId="2147483718"/>
              <pc:sldLayoutMk cId="928645441" sldId="2147483732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7.213" v="4774" actId="790"/>
            <ac:spMkLst>
              <pc:docMk/>
              <pc:sldMasterMk cId="293216615" sldId="2147483718"/>
              <pc:sldLayoutMk cId="928645441" sldId="2147483732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247" v="4790" actId="790"/>
          <pc:sldLayoutMkLst>
            <pc:docMk/>
            <pc:sldMasterMk cId="293216615" sldId="2147483718"/>
            <pc:sldLayoutMk cId="412840461" sldId="2147483733"/>
          </pc:sldLayoutMkLst>
          <pc:spChg chg="mod">
            <ac:chgData name="Bohms, H.M. (Michel)" userId="f0b80a2c-ca6a-4850-9433-81e4d17ec5c1" providerId="ADAL" clId="{B229CA5B-3D7D-43EA-A517-B1E3DE1570DB}" dt="2021-11-10T08:52:07.242" v="4788" actId="790"/>
            <ac:spMkLst>
              <pc:docMk/>
              <pc:sldMasterMk cId="293216615" sldId="2147483718"/>
              <pc:sldLayoutMk cId="412840461" sldId="2147483733"/>
              <ac:spMk id="2" creationId="{15E3676A-D700-48A0-9803-EC20262D46E9}"/>
            </ac:spMkLst>
          </pc:spChg>
          <pc:spChg chg="mod">
            <ac:chgData name="Bohms, H.M. (Michel)" userId="f0b80a2c-ca6a-4850-9433-81e4d17ec5c1" providerId="ADAL" clId="{B229CA5B-3D7D-43EA-A517-B1E3DE1570DB}" dt="2021-11-10T08:52:07.240" v="4787" actId="790"/>
            <ac:spMkLst>
              <pc:docMk/>
              <pc:sldMasterMk cId="293216615" sldId="2147483718"/>
              <pc:sldLayoutMk cId="412840461" sldId="2147483733"/>
              <ac:spMk id="3" creationId="{48DD1861-5D02-4224-9D47-C736F5593874}"/>
            </ac:spMkLst>
          </pc:spChg>
          <pc:spChg chg="mod">
            <ac:chgData name="Bohms, H.M. (Michel)" userId="f0b80a2c-ca6a-4850-9433-81e4d17ec5c1" providerId="ADAL" clId="{B229CA5B-3D7D-43EA-A517-B1E3DE1570DB}" dt="2021-11-10T08:52:07.245" v="4789" actId="790"/>
            <ac:spMkLst>
              <pc:docMk/>
              <pc:sldMasterMk cId="293216615" sldId="2147483718"/>
              <pc:sldLayoutMk cId="412840461" sldId="2147483733"/>
              <ac:spMk id="5" creationId="{FFD725C3-075F-4548-88CA-5E608714D1AC}"/>
            </ac:spMkLst>
          </pc:spChg>
          <pc:spChg chg="mod">
            <ac:chgData name="Bohms, H.M. (Michel)" userId="f0b80a2c-ca6a-4850-9433-81e4d17ec5c1" providerId="ADAL" clId="{B229CA5B-3D7D-43EA-A517-B1E3DE1570DB}" dt="2021-11-10T08:52:07.231" v="4782" actId="790"/>
            <ac:spMkLst>
              <pc:docMk/>
              <pc:sldMasterMk cId="293216615" sldId="2147483718"/>
              <pc:sldLayoutMk cId="412840461" sldId="2147483733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227" v="4780" actId="790"/>
            <ac:spMkLst>
              <pc:docMk/>
              <pc:sldMasterMk cId="293216615" sldId="2147483718"/>
              <pc:sldLayoutMk cId="412840461" sldId="2147483733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247" v="4790" actId="790"/>
            <ac:spMkLst>
              <pc:docMk/>
              <pc:sldMasterMk cId="293216615" sldId="2147483718"/>
              <pc:sldLayoutMk cId="412840461" sldId="2147483733"/>
              <ac:spMk id="14" creationId="{920D69BA-BF7C-4FF6-9A84-D703FD29583D}"/>
            </ac:spMkLst>
          </pc:spChg>
          <pc:spChg chg="mod">
            <ac:chgData name="Bohms, H.M. (Michel)" userId="f0b80a2c-ca6a-4850-9433-81e4d17ec5c1" providerId="ADAL" clId="{B229CA5B-3D7D-43EA-A517-B1E3DE1570DB}" dt="2021-11-10T08:52:07.233" v="4783" actId="790"/>
            <ac:spMkLst>
              <pc:docMk/>
              <pc:sldMasterMk cId="293216615" sldId="2147483718"/>
              <pc:sldLayoutMk cId="412840461" sldId="2147483733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234" v="4784" actId="790"/>
            <ac:spMkLst>
              <pc:docMk/>
              <pc:sldMasterMk cId="293216615" sldId="2147483718"/>
              <pc:sldLayoutMk cId="412840461" sldId="2147483733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236" v="4785" actId="790"/>
            <ac:spMkLst>
              <pc:docMk/>
              <pc:sldMasterMk cId="293216615" sldId="2147483718"/>
              <pc:sldLayoutMk cId="412840461" sldId="2147483733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7.238" v="4786" actId="790"/>
            <ac:spMkLst>
              <pc:docMk/>
              <pc:sldMasterMk cId="293216615" sldId="2147483718"/>
              <pc:sldLayoutMk cId="412840461" sldId="2147483733"/>
              <ac:spMk id="28" creationId="{55C5D643-B0DA-4055-86A8-0F037C18CC31}"/>
            </ac:spMkLst>
          </pc:spChg>
          <pc:spChg chg="mod">
            <ac:chgData name="Bohms, H.M. (Michel)" userId="f0b80a2c-ca6a-4850-9433-81e4d17ec5c1" providerId="ADAL" clId="{B229CA5B-3D7D-43EA-A517-B1E3DE1570DB}" dt="2021-11-10T08:52:07.229" v="4781" actId="790"/>
            <ac:spMkLst>
              <pc:docMk/>
              <pc:sldMasterMk cId="293216615" sldId="2147483718"/>
              <pc:sldLayoutMk cId="412840461" sldId="2147483733"/>
              <ac:spMk id="53" creationId="{27489788-7523-4049-B6A4-83AEF615401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268" v="4801" actId="790"/>
          <pc:sldLayoutMkLst>
            <pc:docMk/>
            <pc:sldMasterMk cId="293216615" sldId="2147483718"/>
            <pc:sldLayoutMk cId="1338682928" sldId="2147483734"/>
          </pc:sldLayoutMkLst>
          <pc:spChg chg="mod">
            <ac:chgData name="Bohms, H.M. (Michel)" userId="f0b80a2c-ca6a-4850-9433-81e4d17ec5c1" providerId="ADAL" clId="{B229CA5B-3D7D-43EA-A517-B1E3DE1570DB}" dt="2021-11-10T08:52:07.263" v="4798" actId="790"/>
            <ac:spMkLst>
              <pc:docMk/>
              <pc:sldMasterMk cId="293216615" sldId="2147483718"/>
              <pc:sldLayoutMk cId="1338682928" sldId="2147483734"/>
              <ac:spMk id="2" creationId="{FFA5CE90-7880-47CA-A212-3D39FA8CE5EA}"/>
            </ac:spMkLst>
          </pc:spChg>
          <pc:spChg chg="mod">
            <ac:chgData name="Bohms, H.M. (Michel)" userId="f0b80a2c-ca6a-4850-9433-81e4d17ec5c1" providerId="ADAL" clId="{B229CA5B-3D7D-43EA-A517-B1E3DE1570DB}" dt="2021-11-10T08:52:07.264" v="4799" actId="790"/>
            <ac:spMkLst>
              <pc:docMk/>
              <pc:sldMasterMk cId="293216615" sldId="2147483718"/>
              <pc:sldLayoutMk cId="1338682928" sldId="2147483734"/>
              <ac:spMk id="3" creationId="{95C094FD-8A61-49A7-80BC-005282993F3A}"/>
            </ac:spMkLst>
          </pc:spChg>
          <pc:spChg chg="mod">
            <ac:chgData name="Bohms, H.M. (Michel)" userId="f0b80a2c-ca6a-4850-9433-81e4d17ec5c1" providerId="ADAL" clId="{B229CA5B-3D7D-43EA-A517-B1E3DE1570DB}" dt="2021-11-10T08:52:07.266" v="4800" actId="790"/>
            <ac:spMkLst>
              <pc:docMk/>
              <pc:sldMasterMk cId="293216615" sldId="2147483718"/>
              <pc:sldLayoutMk cId="1338682928" sldId="2147483734"/>
              <ac:spMk id="4" creationId="{80D1ECD4-CFA0-4EC7-A481-2765433E3EBD}"/>
            </ac:spMkLst>
          </pc:spChg>
          <pc:spChg chg="mod">
            <ac:chgData name="Bohms, H.M. (Michel)" userId="f0b80a2c-ca6a-4850-9433-81e4d17ec5c1" providerId="ADAL" clId="{B229CA5B-3D7D-43EA-A517-B1E3DE1570DB}" dt="2021-11-10T08:52:07.253" v="4793" actId="790"/>
            <ac:spMkLst>
              <pc:docMk/>
              <pc:sldMasterMk cId="293216615" sldId="2147483718"/>
              <pc:sldLayoutMk cId="1338682928" sldId="2147483734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249" v="4791" actId="790"/>
            <ac:spMkLst>
              <pc:docMk/>
              <pc:sldMasterMk cId="293216615" sldId="2147483718"/>
              <pc:sldLayoutMk cId="1338682928" sldId="2147483734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268" v="4801" actId="790"/>
            <ac:spMkLst>
              <pc:docMk/>
              <pc:sldMasterMk cId="293216615" sldId="2147483718"/>
              <pc:sldLayoutMk cId="1338682928" sldId="2147483734"/>
              <ac:spMk id="14" creationId="{A0285725-CFE9-4EFD-90DA-8CED6B9BB785}"/>
            </ac:spMkLst>
          </pc:spChg>
          <pc:spChg chg="mod">
            <ac:chgData name="Bohms, H.M. (Michel)" userId="f0b80a2c-ca6a-4850-9433-81e4d17ec5c1" providerId="ADAL" clId="{B229CA5B-3D7D-43EA-A517-B1E3DE1570DB}" dt="2021-11-10T08:52:07.260" v="4797" actId="790"/>
            <ac:spMkLst>
              <pc:docMk/>
              <pc:sldMasterMk cId="293216615" sldId="2147483718"/>
              <pc:sldLayoutMk cId="1338682928" sldId="2147483734"/>
              <ac:spMk id="17" creationId="{A753AD9E-D49F-4A7A-A441-1D683F4F694D}"/>
            </ac:spMkLst>
          </pc:spChg>
          <pc:spChg chg="mod">
            <ac:chgData name="Bohms, H.M. (Michel)" userId="f0b80a2c-ca6a-4850-9433-81e4d17ec5c1" providerId="ADAL" clId="{B229CA5B-3D7D-43EA-A517-B1E3DE1570DB}" dt="2021-11-10T08:52:07.254" v="4794" actId="790"/>
            <ac:spMkLst>
              <pc:docMk/>
              <pc:sldMasterMk cId="293216615" sldId="2147483718"/>
              <pc:sldLayoutMk cId="1338682928" sldId="2147483734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256" v="4795" actId="790"/>
            <ac:spMkLst>
              <pc:docMk/>
              <pc:sldMasterMk cId="293216615" sldId="2147483718"/>
              <pc:sldLayoutMk cId="1338682928" sldId="2147483734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258" v="4796" actId="790"/>
            <ac:spMkLst>
              <pc:docMk/>
              <pc:sldMasterMk cId="293216615" sldId="2147483718"/>
              <pc:sldLayoutMk cId="1338682928" sldId="2147483734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7.251" v="4792" actId="790"/>
            <ac:spMkLst>
              <pc:docMk/>
              <pc:sldMasterMk cId="293216615" sldId="2147483718"/>
              <pc:sldLayoutMk cId="1338682928" sldId="2147483734"/>
              <ac:spMk id="53" creationId="{27489788-7523-4049-B6A4-83AEF615401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293" v="4813" actId="790"/>
          <pc:sldLayoutMkLst>
            <pc:docMk/>
            <pc:sldMasterMk cId="293216615" sldId="2147483718"/>
            <pc:sldLayoutMk cId="3632681520" sldId="2147483735"/>
          </pc:sldLayoutMkLst>
          <pc:spChg chg="mod">
            <ac:chgData name="Bohms, H.M. (Michel)" userId="f0b80a2c-ca6a-4850-9433-81e4d17ec5c1" providerId="ADAL" clId="{B229CA5B-3D7D-43EA-A517-B1E3DE1570DB}" dt="2021-11-10T08:52:07.289" v="4811" actId="790"/>
            <ac:spMkLst>
              <pc:docMk/>
              <pc:sldMasterMk cId="293216615" sldId="2147483718"/>
              <pc:sldLayoutMk cId="3632681520" sldId="2147483735"/>
              <ac:spMk id="2" creationId="{CF8AEF7D-7580-4549-9D40-12C3FFB561CE}"/>
            </ac:spMkLst>
          </pc:spChg>
          <pc:spChg chg="mod">
            <ac:chgData name="Bohms, H.M. (Michel)" userId="f0b80a2c-ca6a-4850-9433-81e4d17ec5c1" providerId="ADAL" clId="{B229CA5B-3D7D-43EA-A517-B1E3DE1570DB}" dt="2021-11-10T08:52:07.286" v="4810" actId="790"/>
            <ac:spMkLst>
              <pc:docMk/>
              <pc:sldMasterMk cId="293216615" sldId="2147483718"/>
              <pc:sldLayoutMk cId="3632681520" sldId="2147483735"/>
              <ac:spMk id="3" creationId="{433BDAC8-61B0-44F9-B401-C091D6903308}"/>
            </ac:spMkLst>
          </pc:spChg>
          <pc:spChg chg="mod">
            <ac:chgData name="Bohms, H.M. (Michel)" userId="f0b80a2c-ca6a-4850-9433-81e4d17ec5c1" providerId="ADAL" clId="{B229CA5B-3D7D-43EA-A517-B1E3DE1570DB}" dt="2021-11-10T08:52:07.277" v="4805" actId="790"/>
            <ac:spMkLst>
              <pc:docMk/>
              <pc:sldMasterMk cId="293216615" sldId="2147483718"/>
              <pc:sldLayoutMk cId="3632681520" sldId="2147483735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291" v="4812" actId="790"/>
            <ac:spMkLst>
              <pc:docMk/>
              <pc:sldMasterMk cId="293216615" sldId="2147483718"/>
              <pc:sldLayoutMk cId="3632681520" sldId="2147483735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7.270" v="4802" actId="790"/>
            <ac:spMkLst>
              <pc:docMk/>
              <pc:sldMasterMk cId="293216615" sldId="2147483718"/>
              <pc:sldLayoutMk cId="3632681520" sldId="2147483735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293" v="4813" actId="790"/>
            <ac:spMkLst>
              <pc:docMk/>
              <pc:sldMasterMk cId="293216615" sldId="2147483718"/>
              <pc:sldLayoutMk cId="3632681520" sldId="2147483735"/>
              <ac:spMk id="14" creationId="{614646D4-FB89-4DEC-969D-2D8F48AF2E51}"/>
            </ac:spMkLst>
          </pc:spChg>
          <pc:spChg chg="mod">
            <ac:chgData name="Bohms, H.M. (Michel)" userId="f0b80a2c-ca6a-4850-9433-81e4d17ec5c1" providerId="ADAL" clId="{B229CA5B-3D7D-43EA-A517-B1E3DE1570DB}" dt="2021-11-10T08:52:07.279" v="4806" actId="790"/>
            <ac:spMkLst>
              <pc:docMk/>
              <pc:sldMasterMk cId="293216615" sldId="2147483718"/>
              <pc:sldLayoutMk cId="3632681520" sldId="2147483735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280" v="4807" actId="790"/>
            <ac:spMkLst>
              <pc:docMk/>
              <pc:sldMasterMk cId="293216615" sldId="2147483718"/>
              <pc:sldLayoutMk cId="3632681520" sldId="2147483735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282" v="4808" actId="790"/>
            <ac:spMkLst>
              <pc:docMk/>
              <pc:sldMasterMk cId="293216615" sldId="2147483718"/>
              <pc:sldLayoutMk cId="3632681520" sldId="2147483735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7.275" v="4804" actId="790"/>
            <ac:spMkLst>
              <pc:docMk/>
              <pc:sldMasterMk cId="293216615" sldId="2147483718"/>
              <pc:sldLayoutMk cId="3632681520" sldId="2147483735"/>
              <ac:spMk id="28" creationId="{084D1B84-42BA-459F-924D-D2C1C14E1253}"/>
            </ac:spMkLst>
          </pc:spChg>
          <pc:spChg chg="mod">
            <ac:chgData name="Bohms, H.M. (Michel)" userId="f0b80a2c-ca6a-4850-9433-81e4d17ec5c1" providerId="ADAL" clId="{B229CA5B-3D7D-43EA-A517-B1E3DE1570DB}" dt="2021-11-10T08:52:07.284" v="4809" actId="790"/>
            <ac:spMkLst>
              <pc:docMk/>
              <pc:sldMasterMk cId="293216615" sldId="2147483718"/>
              <pc:sldLayoutMk cId="3632681520" sldId="2147483735"/>
              <ac:spMk id="34" creationId="{2408095E-D996-4C21-9D60-28C352FB9B2A}"/>
            </ac:spMkLst>
          </pc:spChg>
          <pc:spChg chg="mod">
            <ac:chgData name="Bohms, H.M. (Michel)" userId="f0b80a2c-ca6a-4850-9433-81e4d17ec5c1" providerId="ADAL" clId="{B229CA5B-3D7D-43EA-A517-B1E3DE1570DB}" dt="2021-11-10T08:52:07.273" v="4803" actId="790"/>
            <ac:spMkLst>
              <pc:docMk/>
              <pc:sldMasterMk cId="293216615" sldId="2147483718"/>
              <pc:sldLayoutMk cId="3632681520" sldId="2147483735"/>
              <ac:spMk id="53" creationId="{27489788-7523-4049-B6A4-83AEF615401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15" v="4824" actId="790"/>
          <pc:sldLayoutMkLst>
            <pc:docMk/>
            <pc:sldMasterMk cId="293216615" sldId="2147483718"/>
            <pc:sldLayoutMk cId="2220833959" sldId="2147483736"/>
          </pc:sldLayoutMkLst>
          <pc:spChg chg="mod">
            <ac:chgData name="Bohms, H.M. (Michel)" userId="f0b80a2c-ca6a-4850-9433-81e4d17ec5c1" providerId="ADAL" clId="{B229CA5B-3D7D-43EA-A517-B1E3DE1570DB}" dt="2021-11-10T08:52:07.311" v="4822" actId="790"/>
            <ac:spMkLst>
              <pc:docMk/>
              <pc:sldMasterMk cId="293216615" sldId="2147483718"/>
              <pc:sldLayoutMk cId="2220833959" sldId="2147483736"/>
              <ac:spMk id="2" creationId="{BFEDC453-C5F4-462B-A286-84B404146005}"/>
            </ac:spMkLst>
          </pc:spChg>
          <pc:spChg chg="mod">
            <ac:chgData name="Bohms, H.M. (Michel)" userId="f0b80a2c-ca6a-4850-9433-81e4d17ec5c1" providerId="ADAL" clId="{B229CA5B-3D7D-43EA-A517-B1E3DE1570DB}" dt="2021-11-10T08:52:07.308" v="4821" actId="790"/>
            <ac:spMkLst>
              <pc:docMk/>
              <pc:sldMasterMk cId="293216615" sldId="2147483718"/>
              <pc:sldLayoutMk cId="2220833959" sldId="2147483736"/>
              <ac:spMk id="3" creationId="{8403D489-FF50-402C-9D46-DBA4536F0FD9}"/>
            </ac:spMkLst>
          </pc:spChg>
          <pc:spChg chg="mod">
            <ac:chgData name="Bohms, H.M. (Michel)" userId="f0b80a2c-ca6a-4850-9433-81e4d17ec5c1" providerId="ADAL" clId="{B229CA5B-3D7D-43EA-A517-B1E3DE1570DB}" dt="2021-11-10T08:52:07.300" v="4817" actId="790"/>
            <ac:spMkLst>
              <pc:docMk/>
              <pc:sldMasterMk cId="293216615" sldId="2147483718"/>
              <pc:sldLayoutMk cId="2220833959" sldId="2147483736"/>
              <ac:spMk id="11" creationId="{39B4DE28-927C-4A9A-B386-1193B50A67A8}"/>
            </ac:spMkLst>
          </pc:spChg>
          <pc:spChg chg="mod">
            <ac:chgData name="Bohms, H.M. (Michel)" userId="f0b80a2c-ca6a-4850-9433-81e4d17ec5c1" providerId="ADAL" clId="{B229CA5B-3D7D-43EA-A517-B1E3DE1570DB}" dt="2021-11-10T08:52:07.302" v="4818" actId="790"/>
            <ac:spMkLst>
              <pc:docMk/>
              <pc:sldMasterMk cId="293216615" sldId="2147483718"/>
              <pc:sldLayoutMk cId="2220833959" sldId="2147483736"/>
              <ac:spMk id="12" creationId="{7FE4C19A-D28B-4125-A086-50989B966B05}"/>
            </ac:spMkLst>
          </pc:spChg>
          <pc:spChg chg="mod">
            <ac:chgData name="Bohms, H.M. (Michel)" userId="f0b80a2c-ca6a-4850-9433-81e4d17ec5c1" providerId="ADAL" clId="{B229CA5B-3D7D-43EA-A517-B1E3DE1570DB}" dt="2021-11-10T08:52:07.304" v="4819" actId="790"/>
            <ac:spMkLst>
              <pc:docMk/>
              <pc:sldMasterMk cId="293216615" sldId="2147483718"/>
              <pc:sldLayoutMk cId="2220833959" sldId="2147483736"/>
              <ac:spMk id="13" creationId="{CDB020DD-AD9D-4C5D-9E52-5178CF800861}"/>
            </ac:spMkLst>
          </pc:spChg>
          <pc:spChg chg="mod">
            <ac:chgData name="Bohms, H.M. (Michel)" userId="f0b80a2c-ca6a-4850-9433-81e4d17ec5c1" providerId="ADAL" clId="{B229CA5B-3D7D-43EA-A517-B1E3DE1570DB}" dt="2021-11-10T08:52:07.295" v="4814" actId="790"/>
            <ac:spMkLst>
              <pc:docMk/>
              <pc:sldMasterMk cId="293216615" sldId="2147483718"/>
              <pc:sldLayoutMk cId="2220833959" sldId="2147483736"/>
              <ac:spMk id="14" creationId="{481D7FAF-907F-4DFB-B826-61952457FF5A}"/>
            </ac:spMkLst>
          </pc:spChg>
          <pc:spChg chg="mod">
            <ac:chgData name="Bohms, H.M. (Michel)" userId="f0b80a2c-ca6a-4850-9433-81e4d17ec5c1" providerId="ADAL" clId="{B229CA5B-3D7D-43EA-A517-B1E3DE1570DB}" dt="2021-11-10T08:52:07.299" v="4816" actId="790"/>
            <ac:spMkLst>
              <pc:docMk/>
              <pc:sldMasterMk cId="293216615" sldId="2147483718"/>
              <pc:sldLayoutMk cId="2220833959" sldId="2147483736"/>
              <ac:spMk id="15" creationId="{73A4E3CC-2B0D-43F7-BD39-0634CE23811E}"/>
            </ac:spMkLst>
          </pc:spChg>
          <pc:spChg chg="mod">
            <ac:chgData name="Bohms, H.M. (Michel)" userId="f0b80a2c-ca6a-4850-9433-81e4d17ec5c1" providerId="ADAL" clId="{B229CA5B-3D7D-43EA-A517-B1E3DE1570DB}" dt="2021-11-10T08:52:07.313" v="4823" actId="790"/>
            <ac:spMkLst>
              <pc:docMk/>
              <pc:sldMasterMk cId="293216615" sldId="2147483718"/>
              <pc:sldLayoutMk cId="2220833959" sldId="2147483736"/>
              <ac:spMk id="16" creationId="{551DCAF6-FEA6-495C-9FCC-05CA62C28B71}"/>
            </ac:spMkLst>
          </pc:spChg>
          <pc:spChg chg="mod">
            <ac:chgData name="Bohms, H.M. (Michel)" userId="f0b80a2c-ca6a-4850-9433-81e4d17ec5c1" providerId="ADAL" clId="{B229CA5B-3D7D-43EA-A517-B1E3DE1570DB}" dt="2021-11-10T08:52:07.315" v="4824" actId="790"/>
            <ac:spMkLst>
              <pc:docMk/>
              <pc:sldMasterMk cId="293216615" sldId="2147483718"/>
              <pc:sldLayoutMk cId="2220833959" sldId="2147483736"/>
              <ac:spMk id="17" creationId="{F03118D5-FAE0-4504-8F3C-70A402E754D5}"/>
            </ac:spMkLst>
          </pc:spChg>
          <pc:spChg chg="mod">
            <ac:chgData name="Bohms, H.M. (Michel)" userId="f0b80a2c-ca6a-4850-9433-81e4d17ec5c1" providerId="ADAL" clId="{B229CA5B-3D7D-43EA-A517-B1E3DE1570DB}" dt="2021-11-10T08:52:07.297" v="4815" actId="790"/>
            <ac:spMkLst>
              <pc:docMk/>
              <pc:sldMasterMk cId="293216615" sldId="2147483718"/>
              <pc:sldLayoutMk cId="2220833959" sldId="2147483736"/>
              <ac:spMk id="84" creationId="{509D1DBF-53EC-4D6F-8ECF-1E96F36DB028}"/>
            </ac:spMkLst>
          </pc:spChg>
          <pc:spChg chg="mod">
            <ac:chgData name="Bohms, H.M. (Michel)" userId="f0b80a2c-ca6a-4850-9433-81e4d17ec5c1" providerId="ADAL" clId="{B229CA5B-3D7D-43EA-A517-B1E3DE1570DB}" dt="2021-11-10T08:52:07.306" v="4820" actId="790"/>
            <ac:spMkLst>
              <pc:docMk/>
              <pc:sldMasterMk cId="293216615" sldId="2147483718"/>
              <pc:sldLayoutMk cId="2220833959" sldId="2147483736"/>
              <ac:spMk id="125" creationId="{B034ACD3-6841-4473-96D9-95380FBE604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31" v="4832" actId="790"/>
          <pc:sldLayoutMkLst>
            <pc:docMk/>
            <pc:sldMasterMk cId="293216615" sldId="2147483718"/>
            <pc:sldLayoutMk cId="10665293" sldId="2147483737"/>
          </pc:sldLayoutMkLst>
          <pc:spChg chg="mod">
            <ac:chgData name="Bohms, H.M. (Michel)" userId="f0b80a2c-ca6a-4850-9433-81e4d17ec5c1" providerId="ADAL" clId="{B229CA5B-3D7D-43EA-A517-B1E3DE1570DB}" dt="2021-11-10T08:52:07.328" v="4830" actId="790"/>
            <ac:spMkLst>
              <pc:docMk/>
              <pc:sldMasterMk cId="293216615" sldId="2147483718"/>
              <pc:sldLayoutMk cId="10665293" sldId="2147483737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7.325" v="4829" actId="790"/>
            <ac:spMkLst>
              <pc:docMk/>
              <pc:sldMasterMk cId="293216615" sldId="2147483718"/>
              <pc:sldLayoutMk cId="10665293" sldId="2147483737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7.330" v="4831" actId="790"/>
            <ac:spMkLst>
              <pc:docMk/>
              <pc:sldMasterMk cId="293216615" sldId="2147483718"/>
              <pc:sldLayoutMk cId="10665293" sldId="2147483737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7.319" v="4826" actId="790"/>
            <ac:spMkLst>
              <pc:docMk/>
              <pc:sldMasterMk cId="293216615" sldId="2147483718"/>
              <pc:sldLayoutMk cId="10665293" sldId="2147483737"/>
              <ac:spMk id="6" creationId="{1204C21B-610C-4232-9114-8B652A378043}"/>
            </ac:spMkLst>
          </pc:spChg>
          <pc:spChg chg="mod">
            <ac:chgData name="Bohms, H.M. (Michel)" userId="f0b80a2c-ca6a-4850-9433-81e4d17ec5c1" providerId="ADAL" clId="{B229CA5B-3D7D-43EA-A517-B1E3DE1570DB}" dt="2021-11-10T08:52:07.322" v="4827" actId="790"/>
            <ac:spMkLst>
              <pc:docMk/>
              <pc:sldMasterMk cId="293216615" sldId="2147483718"/>
              <pc:sldLayoutMk cId="10665293" sldId="2147483737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7.331" v="4832" actId="790"/>
            <ac:spMkLst>
              <pc:docMk/>
              <pc:sldMasterMk cId="293216615" sldId="2147483718"/>
              <pc:sldLayoutMk cId="10665293" sldId="2147483737"/>
              <ac:spMk id="14" creationId="{49DD7843-C555-4CC6-B6E2-0A19962D89F8}"/>
            </ac:spMkLst>
          </pc:spChg>
          <pc:spChg chg="mod">
            <ac:chgData name="Bohms, H.M. (Michel)" userId="f0b80a2c-ca6a-4850-9433-81e4d17ec5c1" providerId="ADAL" clId="{B229CA5B-3D7D-43EA-A517-B1E3DE1570DB}" dt="2021-11-10T08:52:07.317" v="4825" actId="790"/>
            <ac:spMkLst>
              <pc:docMk/>
              <pc:sldMasterMk cId="293216615" sldId="2147483718"/>
              <pc:sldLayoutMk cId="10665293" sldId="2147483737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7.324" v="4828" actId="790"/>
            <ac:spMkLst>
              <pc:docMk/>
              <pc:sldMasterMk cId="293216615" sldId="2147483718"/>
              <pc:sldLayoutMk cId="10665293" sldId="2147483737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49" v="4840" actId="790"/>
          <pc:sldLayoutMkLst>
            <pc:docMk/>
            <pc:sldMasterMk cId="293216615" sldId="2147483718"/>
            <pc:sldLayoutMk cId="3878433526" sldId="2147483738"/>
          </pc:sldLayoutMkLst>
          <pc:spChg chg="mod">
            <ac:chgData name="Bohms, H.M. (Michel)" userId="f0b80a2c-ca6a-4850-9433-81e4d17ec5c1" providerId="ADAL" clId="{B229CA5B-3D7D-43EA-A517-B1E3DE1570DB}" dt="2021-11-10T08:52:07.345" v="4838" actId="790"/>
            <ac:spMkLst>
              <pc:docMk/>
              <pc:sldMasterMk cId="293216615" sldId="2147483718"/>
              <pc:sldLayoutMk cId="3878433526" sldId="2147483738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7.342" v="4837" actId="790"/>
            <ac:spMkLst>
              <pc:docMk/>
              <pc:sldMasterMk cId="293216615" sldId="2147483718"/>
              <pc:sldLayoutMk cId="3878433526" sldId="2147483738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7.346" v="4839" actId="790"/>
            <ac:spMkLst>
              <pc:docMk/>
              <pc:sldMasterMk cId="293216615" sldId="2147483718"/>
              <pc:sldLayoutMk cId="3878433526" sldId="2147483738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7.335" v="4834" actId="790"/>
            <ac:spMkLst>
              <pc:docMk/>
              <pc:sldMasterMk cId="293216615" sldId="2147483718"/>
              <pc:sldLayoutMk cId="3878433526" sldId="2147483738"/>
              <ac:spMk id="6" creationId="{1204C21B-610C-4232-9114-8B652A378043}"/>
            </ac:spMkLst>
          </pc:spChg>
          <pc:spChg chg="mod">
            <ac:chgData name="Bohms, H.M. (Michel)" userId="f0b80a2c-ca6a-4850-9433-81e4d17ec5c1" providerId="ADAL" clId="{B229CA5B-3D7D-43EA-A517-B1E3DE1570DB}" dt="2021-11-10T08:52:07.338" v="4835" actId="790"/>
            <ac:spMkLst>
              <pc:docMk/>
              <pc:sldMasterMk cId="293216615" sldId="2147483718"/>
              <pc:sldLayoutMk cId="3878433526" sldId="2147483738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7.349" v="4840" actId="790"/>
            <ac:spMkLst>
              <pc:docMk/>
              <pc:sldMasterMk cId="293216615" sldId="2147483718"/>
              <pc:sldLayoutMk cId="3878433526" sldId="2147483738"/>
              <ac:spMk id="14" creationId="{49DD7843-C555-4CC6-B6E2-0A19962D89F8}"/>
            </ac:spMkLst>
          </pc:spChg>
          <pc:spChg chg="mod">
            <ac:chgData name="Bohms, H.M. (Michel)" userId="f0b80a2c-ca6a-4850-9433-81e4d17ec5c1" providerId="ADAL" clId="{B229CA5B-3D7D-43EA-A517-B1E3DE1570DB}" dt="2021-11-10T08:52:07.333" v="4833" actId="790"/>
            <ac:spMkLst>
              <pc:docMk/>
              <pc:sldMasterMk cId="293216615" sldId="2147483718"/>
              <pc:sldLayoutMk cId="3878433526" sldId="2147483738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7.340" v="4836" actId="790"/>
            <ac:spMkLst>
              <pc:docMk/>
              <pc:sldMasterMk cId="293216615" sldId="2147483718"/>
              <pc:sldLayoutMk cId="3878433526" sldId="2147483738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58" v="4845" actId="790"/>
          <pc:sldLayoutMkLst>
            <pc:docMk/>
            <pc:sldMasterMk cId="293216615" sldId="2147483718"/>
            <pc:sldLayoutMk cId="1796325245" sldId="2147483739"/>
          </pc:sldLayoutMkLst>
          <pc:spChg chg="mod">
            <ac:chgData name="Bohms, H.M. (Michel)" userId="f0b80a2c-ca6a-4850-9433-81e4d17ec5c1" providerId="ADAL" clId="{B229CA5B-3D7D-43EA-A517-B1E3DE1570DB}" dt="2021-11-10T08:52:07.356" v="4844" actId="790"/>
            <ac:spMkLst>
              <pc:docMk/>
              <pc:sldMasterMk cId="293216615" sldId="2147483718"/>
              <pc:sldLayoutMk cId="1796325245" sldId="2147483739"/>
              <ac:spMk id="4" creationId="{2578D845-B8AD-412B-9C8F-C5259157CF8A}"/>
            </ac:spMkLst>
          </pc:spChg>
          <pc:spChg chg="mod">
            <ac:chgData name="Bohms, H.M. (Michel)" userId="f0b80a2c-ca6a-4850-9433-81e4d17ec5c1" providerId="ADAL" clId="{B229CA5B-3D7D-43EA-A517-B1E3DE1570DB}" dt="2021-11-10T08:52:07.352" v="4842" actId="790"/>
            <ac:spMkLst>
              <pc:docMk/>
              <pc:sldMasterMk cId="293216615" sldId="2147483718"/>
              <pc:sldLayoutMk cId="1796325245" sldId="2147483739"/>
              <ac:spMk id="12" creationId="{C7367DA8-F33F-498A-91F9-2C11185EE4DF}"/>
            </ac:spMkLst>
          </pc:spChg>
          <pc:spChg chg="mod">
            <ac:chgData name="Bohms, H.M. (Michel)" userId="f0b80a2c-ca6a-4850-9433-81e4d17ec5c1" providerId="ADAL" clId="{B229CA5B-3D7D-43EA-A517-B1E3DE1570DB}" dt="2021-11-10T08:52:07.358" v="4845" actId="790"/>
            <ac:spMkLst>
              <pc:docMk/>
              <pc:sldMasterMk cId="293216615" sldId="2147483718"/>
              <pc:sldLayoutMk cId="1796325245" sldId="2147483739"/>
              <ac:spMk id="13" creationId="{3F8116DD-D103-4FEA-963E-26364562045F}"/>
            </ac:spMkLst>
          </pc:spChg>
          <pc:spChg chg="mod">
            <ac:chgData name="Bohms, H.M. (Michel)" userId="f0b80a2c-ca6a-4850-9433-81e4d17ec5c1" providerId="ADAL" clId="{B229CA5B-3D7D-43EA-A517-B1E3DE1570DB}" dt="2021-11-10T08:52:07.350" v="4841" actId="790"/>
            <ac:spMkLst>
              <pc:docMk/>
              <pc:sldMasterMk cId="293216615" sldId="2147483718"/>
              <pc:sldLayoutMk cId="1796325245" sldId="2147483739"/>
              <ac:spMk id="70" creationId="{BB8F6390-EE72-42C8-A3A9-011C3620D453}"/>
            </ac:spMkLst>
          </pc:spChg>
          <pc:spChg chg="mod">
            <ac:chgData name="Bohms, H.M. (Michel)" userId="f0b80a2c-ca6a-4850-9433-81e4d17ec5c1" providerId="ADAL" clId="{B229CA5B-3D7D-43EA-A517-B1E3DE1570DB}" dt="2021-11-10T08:52:07.354" v="4843" actId="790"/>
            <ac:spMkLst>
              <pc:docMk/>
              <pc:sldMasterMk cId="293216615" sldId="2147483718"/>
              <pc:sldLayoutMk cId="1796325245" sldId="2147483739"/>
              <ac:spMk id="71" creationId="{DF136417-391A-4578-B74C-8E31F6459E9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75" v="4853" actId="790"/>
          <pc:sldLayoutMkLst>
            <pc:docMk/>
            <pc:sldMasterMk cId="293216615" sldId="2147483718"/>
            <pc:sldLayoutMk cId="1673230708" sldId="2147483740"/>
          </pc:sldLayoutMkLst>
          <pc:spChg chg="mod">
            <ac:chgData name="Bohms, H.M. (Michel)" userId="f0b80a2c-ca6a-4850-9433-81e4d17ec5c1" providerId="ADAL" clId="{B229CA5B-3D7D-43EA-A517-B1E3DE1570DB}" dt="2021-11-10T08:52:07.371" v="4851" actId="790"/>
            <ac:spMkLst>
              <pc:docMk/>
              <pc:sldMasterMk cId="293216615" sldId="2147483718"/>
              <pc:sldLayoutMk cId="1673230708" sldId="2147483740"/>
              <ac:spMk id="2" creationId="{B68E9A4E-CFB7-498C-9418-0E674E5CB79F}"/>
            </ac:spMkLst>
          </pc:spChg>
          <pc:spChg chg="mod">
            <ac:chgData name="Bohms, H.M. (Michel)" userId="f0b80a2c-ca6a-4850-9433-81e4d17ec5c1" providerId="ADAL" clId="{B229CA5B-3D7D-43EA-A517-B1E3DE1570DB}" dt="2021-11-10T08:52:07.368" v="4850" actId="790"/>
            <ac:spMkLst>
              <pc:docMk/>
              <pc:sldMasterMk cId="293216615" sldId="2147483718"/>
              <pc:sldLayoutMk cId="1673230708" sldId="2147483740"/>
              <ac:spMk id="3" creationId="{72D7BBC4-D7F7-48B7-AB38-64AB87EAAD58}"/>
            </ac:spMkLst>
          </pc:spChg>
          <pc:spChg chg="mod">
            <ac:chgData name="Bohms, H.M. (Michel)" userId="f0b80a2c-ca6a-4850-9433-81e4d17ec5c1" providerId="ADAL" clId="{B229CA5B-3D7D-43EA-A517-B1E3DE1570DB}" dt="2021-11-10T08:52:07.373" v="4852" actId="790"/>
            <ac:spMkLst>
              <pc:docMk/>
              <pc:sldMasterMk cId="293216615" sldId="2147483718"/>
              <pc:sldLayoutMk cId="1673230708" sldId="2147483740"/>
              <ac:spMk id="5" creationId="{BAB8C7C9-0BAF-44BF-A998-78B7AAF89E07}"/>
            </ac:spMkLst>
          </pc:spChg>
          <pc:spChg chg="mod">
            <ac:chgData name="Bohms, H.M. (Michel)" userId="f0b80a2c-ca6a-4850-9433-81e4d17ec5c1" providerId="ADAL" clId="{B229CA5B-3D7D-43EA-A517-B1E3DE1570DB}" dt="2021-11-10T08:52:07.362" v="4847" actId="790"/>
            <ac:spMkLst>
              <pc:docMk/>
              <pc:sldMasterMk cId="293216615" sldId="2147483718"/>
              <pc:sldLayoutMk cId="1673230708" sldId="2147483740"/>
              <ac:spMk id="7" creationId="{604FA606-9E53-4615-9E44-0305B6835DCC}"/>
            </ac:spMkLst>
          </pc:spChg>
          <pc:spChg chg="mod">
            <ac:chgData name="Bohms, H.M. (Michel)" userId="f0b80a2c-ca6a-4850-9433-81e4d17ec5c1" providerId="ADAL" clId="{B229CA5B-3D7D-43EA-A517-B1E3DE1570DB}" dt="2021-11-10T08:52:07.375" v="4853" actId="790"/>
            <ac:spMkLst>
              <pc:docMk/>
              <pc:sldMasterMk cId="293216615" sldId="2147483718"/>
              <pc:sldLayoutMk cId="1673230708" sldId="2147483740"/>
              <ac:spMk id="14" creationId="{B826CF93-2D3D-4B6E-9BE0-7F132C31B25E}"/>
            </ac:spMkLst>
          </pc:spChg>
          <pc:spChg chg="mod">
            <ac:chgData name="Bohms, H.M. (Michel)" userId="f0b80a2c-ca6a-4850-9433-81e4d17ec5c1" providerId="ADAL" clId="{B229CA5B-3D7D-43EA-A517-B1E3DE1570DB}" dt="2021-11-10T08:52:07.365" v="4848" actId="790"/>
            <ac:spMkLst>
              <pc:docMk/>
              <pc:sldMasterMk cId="293216615" sldId="2147483718"/>
              <pc:sldLayoutMk cId="1673230708" sldId="2147483740"/>
              <ac:spMk id="17" creationId="{A9EF90CB-82B3-404C-BFD1-1B8F6979C4A8}"/>
            </ac:spMkLst>
          </pc:spChg>
          <pc:spChg chg="mod">
            <ac:chgData name="Bohms, H.M. (Michel)" userId="f0b80a2c-ca6a-4850-9433-81e4d17ec5c1" providerId="ADAL" clId="{B229CA5B-3D7D-43EA-A517-B1E3DE1570DB}" dt="2021-11-10T08:52:07.360" v="4846" actId="790"/>
            <ac:spMkLst>
              <pc:docMk/>
              <pc:sldMasterMk cId="293216615" sldId="2147483718"/>
              <pc:sldLayoutMk cId="1673230708" sldId="2147483740"/>
              <ac:spMk id="113" creationId="{AA104BE2-205C-4EDC-8A19-1948BA48A7A8}"/>
            </ac:spMkLst>
          </pc:spChg>
          <pc:spChg chg="mod">
            <ac:chgData name="Bohms, H.M. (Michel)" userId="f0b80a2c-ca6a-4850-9433-81e4d17ec5c1" providerId="ADAL" clId="{B229CA5B-3D7D-43EA-A517-B1E3DE1570DB}" dt="2021-11-10T08:52:07.366" v="4849" actId="790"/>
            <ac:spMkLst>
              <pc:docMk/>
              <pc:sldMasterMk cId="293216615" sldId="2147483718"/>
              <pc:sldLayoutMk cId="1673230708" sldId="2147483740"/>
              <ac:spMk id="114" creationId="{8D5794C3-72DD-49A2-ABFC-A23399FA186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392" v="4861" actId="790"/>
          <pc:sldLayoutMkLst>
            <pc:docMk/>
            <pc:sldMasterMk cId="293216615" sldId="2147483718"/>
            <pc:sldLayoutMk cId="2436258663" sldId="2147483741"/>
          </pc:sldLayoutMkLst>
          <pc:spChg chg="mod">
            <ac:chgData name="Bohms, H.M. (Michel)" userId="f0b80a2c-ca6a-4850-9433-81e4d17ec5c1" providerId="ADAL" clId="{B229CA5B-3D7D-43EA-A517-B1E3DE1570DB}" dt="2021-11-10T08:52:07.387" v="4859" actId="790"/>
            <ac:spMkLst>
              <pc:docMk/>
              <pc:sldMasterMk cId="293216615" sldId="2147483718"/>
              <pc:sldLayoutMk cId="2436258663" sldId="2147483741"/>
              <ac:spMk id="2" creationId="{B68E9A4E-CFB7-498C-9418-0E674E5CB79F}"/>
            </ac:spMkLst>
          </pc:spChg>
          <pc:spChg chg="mod">
            <ac:chgData name="Bohms, H.M. (Michel)" userId="f0b80a2c-ca6a-4850-9433-81e4d17ec5c1" providerId="ADAL" clId="{B229CA5B-3D7D-43EA-A517-B1E3DE1570DB}" dt="2021-11-10T08:52:07.385" v="4858" actId="790"/>
            <ac:spMkLst>
              <pc:docMk/>
              <pc:sldMasterMk cId="293216615" sldId="2147483718"/>
              <pc:sldLayoutMk cId="2436258663" sldId="2147483741"/>
              <ac:spMk id="3" creationId="{72D7BBC4-D7F7-48B7-AB38-64AB87EAAD58}"/>
            </ac:spMkLst>
          </pc:spChg>
          <pc:spChg chg="mod">
            <ac:chgData name="Bohms, H.M. (Michel)" userId="f0b80a2c-ca6a-4850-9433-81e4d17ec5c1" providerId="ADAL" clId="{B229CA5B-3D7D-43EA-A517-B1E3DE1570DB}" dt="2021-11-10T08:52:07.390" v="4860" actId="790"/>
            <ac:spMkLst>
              <pc:docMk/>
              <pc:sldMasterMk cId="293216615" sldId="2147483718"/>
              <pc:sldLayoutMk cId="2436258663" sldId="2147483741"/>
              <ac:spMk id="5" creationId="{BAB8C7C9-0BAF-44BF-A998-78B7AAF89E07}"/>
            </ac:spMkLst>
          </pc:spChg>
          <pc:spChg chg="mod">
            <ac:chgData name="Bohms, H.M. (Michel)" userId="f0b80a2c-ca6a-4850-9433-81e4d17ec5c1" providerId="ADAL" clId="{B229CA5B-3D7D-43EA-A517-B1E3DE1570DB}" dt="2021-11-10T08:52:07.378" v="4855" actId="790"/>
            <ac:spMkLst>
              <pc:docMk/>
              <pc:sldMasterMk cId="293216615" sldId="2147483718"/>
              <pc:sldLayoutMk cId="2436258663" sldId="2147483741"/>
              <ac:spMk id="7" creationId="{604FA606-9E53-4615-9E44-0305B6835DCC}"/>
            </ac:spMkLst>
          </pc:spChg>
          <pc:spChg chg="mod">
            <ac:chgData name="Bohms, H.M. (Michel)" userId="f0b80a2c-ca6a-4850-9433-81e4d17ec5c1" providerId="ADAL" clId="{B229CA5B-3D7D-43EA-A517-B1E3DE1570DB}" dt="2021-11-10T08:52:07.392" v="4861" actId="790"/>
            <ac:spMkLst>
              <pc:docMk/>
              <pc:sldMasterMk cId="293216615" sldId="2147483718"/>
              <pc:sldLayoutMk cId="2436258663" sldId="2147483741"/>
              <ac:spMk id="14" creationId="{B826CF93-2D3D-4B6E-9BE0-7F132C31B25E}"/>
            </ac:spMkLst>
          </pc:spChg>
          <pc:spChg chg="mod">
            <ac:chgData name="Bohms, H.M. (Michel)" userId="f0b80a2c-ca6a-4850-9433-81e4d17ec5c1" providerId="ADAL" clId="{B229CA5B-3D7D-43EA-A517-B1E3DE1570DB}" dt="2021-11-10T08:52:07.381" v="4856" actId="790"/>
            <ac:spMkLst>
              <pc:docMk/>
              <pc:sldMasterMk cId="293216615" sldId="2147483718"/>
              <pc:sldLayoutMk cId="2436258663" sldId="2147483741"/>
              <ac:spMk id="17" creationId="{A9EF90CB-82B3-404C-BFD1-1B8F6979C4A8}"/>
            </ac:spMkLst>
          </pc:spChg>
          <pc:spChg chg="mod">
            <ac:chgData name="Bohms, H.M. (Michel)" userId="f0b80a2c-ca6a-4850-9433-81e4d17ec5c1" providerId="ADAL" clId="{B229CA5B-3D7D-43EA-A517-B1E3DE1570DB}" dt="2021-11-10T08:52:07.376" v="4854" actId="790"/>
            <ac:spMkLst>
              <pc:docMk/>
              <pc:sldMasterMk cId="293216615" sldId="2147483718"/>
              <pc:sldLayoutMk cId="2436258663" sldId="2147483741"/>
              <ac:spMk id="113" creationId="{AA104BE2-205C-4EDC-8A19-1948BA48A7A8}"/>
            </ac:spMkLst>
          </pc:spChg>
          <pc:spChg chg="mod">
            <ac:chgData name="Bohms, H.M. (Michel)" userId="f0b80a2c-ca6a-4850-9433-81e4d17ec5c1" providerId="ADAL" clId="{B229CA5B-3D7D-43EA-A517-B1E3DE1570DB}" dt="2021-11-10T08:52:07.383" v="4857" actId="790"/>
            <ac:spMkLst>
              <pc:docMk/>
              <pc:sldMasterMk cId="293216615" sldId="2147483718"/>
              <pc:sldLayoutMk cId="2436258663" sldId="2147483741"/>
              <ac:spMk id="114" creationId="{8D5794C3-72DD-49A2-ABFC-A23399FA186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406" v="4868" actId="790"/>
          <pc:sldLayoutMkLst>
            <pc:docMk/>
            <pc:sldMasterMk cId="293216615" sldId="2147483718"/>
            <pc:sldLayoutMk cId="4206160447" sldId="2147483742"/>
          </pc:sldLayoutMkLst>
          <pc:spChg chg="mod">
            <ac:chgData name="Bohms, H.M. (Michel)" userId="f0b80a2c-ca6a-4850-9433-81e4d17ec5c1" providerId="ADAL" clId="{B229CA5B-3D7D-43EA-A517-B1E3DE1570DB}" dt="2021-11-10T08:52:07.400" v="4865" actId="790"/>
            <ac:spMkLst>
              <pc:docMk/>
              <pc:sldMasterMk cId="293216615" sldId="2147483718"/>
              <pc:sldLayoutMk cId="4206160447" sldId="2147483742"/>
              <ac:spMk id="2" creationId="{8747E6DF-A4F8-4062-AFDF-38DA5CCEF082}"/>
            </ac:spMkLst>
          </pc:spChg>
          <pc:spChg chg="mod">
            <ac:chgData name="Bohms, H.M. (Michel)" userId="f0b80a2c-ca6a-4850-9433-81e4d17ec5c1" providerId="ADAL" clId="{B229CA5B-3D7D-43EA-A517-B1E3DE1570DB}" dt="2021-11-10T08:52:07.402" v="4866" actId="790"/>
            <ac:spMkLst>
              <pc:docMk/>
              <pc:sldMasterMk cId="293216615" sldId="2147483718"/>
              <pc:sldLayoutMk cId="4206160447" sldId="2147483742"/>
              <ac:spMk id="3" creationId="{C22C2349-8920-4993-8A8C-69C3E4C1E620}"/>
            </ac:spMkLst>
          </pc:spChg>
          <pc:spChg chg="mod">
            <ac:chgData name="Bohms, H.M. (Michel)" userId="f0b80a2c-ca6a-4850-9433-81e4d17ec5c1" providerId="ADAL" clId="{B229CA5B-3D7D-43EA-A517-B1E3DE1570DB}" dt="2021-11-10T08:52:07.403" v="4867" actId="790"/>
            <ac:spMkLst>
              <pc:docMk/>
              <pc:sldMasterMk cId="293216615" sldId="2147483718"/>
              <pc:sldLayoutMk cId="4206160447" sldId="2147483742"/>
              <ac:spMk id="4" creationId="{81D2D415-A63C-43FA-9C59-DE172704F898}"/>
            </ac:spMkLst>
          </pc:spChg>
          <pc:spChg chg="mod">
            <ac:chgData name="Bohms, H.M. (Michel)" userId="f0b80a2c-ca6a-4850-9433-81e4d17ec5c1" providerId="ADAL" clId="{B229CA5B-3D7D-43EA-A517-B1E3DE1570DB}" dt="2021-11-10T08:52:07.395" v="4863" actId="790"/>
            <ac:spMkLst>
              <pc:docMk/>
              <pc:sldMasterMk cId="293216615" sldId="2147483718"/>
              <pc:sldLayoutMk cId="4206160447" sldId="2147483742"/>
              <ac:spMk id="12" creationId="{457A3439-4058-49AF-9A49-A641471A24C8}"/>
            </ac:spMkLst>
          </pc:spChg>
          <pc:spChg chg="mod">
            <ac:chgData name="Bohms, H.M. (Michel)" userId="f0b80a2c-ca6a-4850-9433-81e4d17ec5c1" providerId="ADAL" clId="{B229CA5B-3D7D-43EA-A517-B1E3DE1570DB}" dt="2021-11-10T08:52:07.406" v="4868" actId="790"/>
            <ac:spMkLst>
              <pc:docMk/>
              <pc:sldMasterMk cId="293216615" sldId="2147483718"/>
              <pc:sldLayoutMk cId="4206160447" sldId="2147483742"/>
              <ac:spMk id="13" creationId="{FBDC25F1-62BD-45FB-9059-55D89552B62F}"/>
            </ac:spMkLst>
          </pc:spChg>
          <pc:spChg chg="mod">
            <ac:chgData name="Bohms, H.M. (Michel)" userId="f0b80a2c-ca6a-4850-9433-81e4d17ec5c1" providerId="ADAL" clId="{B229CA5B-3D7D-43EA-A517-B1E3DE1570DB}" dt="2021-11-10T08:52:07.393" v="4862" actId="790"/>
            <ac:spMkLst>
              <pc:docMk/>
              <pc:sldMasterMk cId="293216615" sldId="2147483718"/>
              <pc:sldLayoutMk cId="4206160447" sldId="2147483742"/>
              <ac:spMk id="45" creationId="{3967584A-33BF-485E-9830-D830A279659D}"/>
            </ac:spMkLst>
          </pc:spChg>
          <pc:spChg chg="mod">
            <ac:chgData name="Bohms, H.M. (Michel)" userId="f0b80a2c-ca6a-4850-9433-81e4d17ec5c1" providerId="ADAL" clId="{B229CA5B-3D7D-43EA-A517-B1E3DE1570DB}" dt="2021-11-10T08:52:07.397" v="4864" actId="790"/>
            <ac:spMkLst>
              <pc:docMk/>
              <pc:sldMasterMk cId="293216615" sldId="2147483718"/>
              <pc:sldLayoutMk cId="4206160447" sldId="2147483742"/>
              <ac:spMk id="46" creationId="{53F070DD-A12D-4AF1-AE08-74B5C4C1CAAB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419" v="4874" actId="790"/>
          <pc:sldLayoutMkLst>
            <pc:docMk/>
            <pc:sldMasterMk cId="293216615" sldId="2147483718"/>
            <pc:sldLayoutMk cId="2864868568" sldId="2147483743"/>
          </pc:sldLayoutMkLst>
          <pc:spChg chg="mod">
            <ac:chgData name="Bohms, H.M. (Michel)" userId="f0b80a2c-ca6a-4850-9433-81e4d17ec5c1" providerId="ADAL" clId="{B229CA5B-3D7D-43EA-A517-B1E3DE1570DB}" dt="2021-11-10T08:52:07.415" v="4872" actId="790"/>
            <ac:spMkLst>
              <pc:docMk/>
              <pc:sldMasterMk cId="293216615" sldId="2147483718"/>
              <pc:sldLayoutMk cId="2864868568" sldId="2147483743"/>
              <ac:spMk id="2" creationId="{8747E6DF-A4F8-4062-AFDF-38DA5CCEF082}"/>
            </ac:spMkLst>
          </pc:spChg>
          <pc:spChg chg="mod">
            <ac:chgData name="Bohms, H.M. (Michel)" userId="f0b80a2c-ca6a-4850-9433-81e4d17ec5c1" providerId="ADAL" clId="{B229CA5B-3D7D-43EA-A517-B1E3DE1570DB}" dt="2021-11-10T08:52:07.417" v="4873" actId="790"/>
            <ac:spMkLst>
              <pc:docMk/>
              <pc:sldMasterMk cId="293216615" sldId="2147483718"/>
              <pc:sldLayoutMk cId="2864868568" sldId="2147483743"/>
              <ac:spMk id="3" creationId="{C22C2349-8920-4993-8A8C-69C3E4C1E620}"/>
            </ac:spMkLst>
          </pc:spChg>
          <pc:spChg chg="mod">
            <ac:chgData name="Bohms, H.M. (Michel)" userId="f0b80a2c-ca6a-4850-9433-81e4d17ec5c1" providerId="ADAL" clId="{B229CA5B-3D7D-43EA-A517-B1E3DE1570DB}" dt="2021-11-10T08:52:07.419" v="4874" actId="790"/>
            <ac:spMkLst>
              <pc:docMk/>
              <pc:sldMasterMk cId="293216615" sldId="2147483718"/>
              <pc:sldLayoutMk cId="2864868568" sldId="2147483743"/>
              <ac:spMk id="4" creationId="{81D2D415-A63C-43FA-9C59-DE172704F898}"/>
            </ac:spMkLst>
          </pc:spChg>
          <pc:spChg chg="mod">
            <ac:chgData name="Bohms, H.M. (Michel)" userId="f0b80a2c-ca6a-4850-9433-81e4d17ec5c1" providerId="ADAL" clId="{B229CA5B-3D7D-43EA-A517-B1E3DE1570DB}" dt="2021-11-10T08:52:07.410" v="4870" actId="790"/>
            <ac:spMkLst>
              <pc:docMk/>
              <pc:sldMasterMk cId="293216615" sldId="2147483718"/>
              <pc:sldLayoutMk cId="2864868568" sldId="2147483743"/>
              <ac:spMk id="12" creationId="{457A3439-4058-49AF-9A49-A641471A24C8}"/>
            </ac:spMkLst>
          </pc:spChg>
          <pc:spChg chg="mod">
            <ac:chgData name="Bohms, H.M. (Michel)" userId="f0b80a2c-ca6a-4850-9433-81e4d17ec5c1" providerId="ADAL" clId="{B229CA5B-3D7D-43EA-A517-B1E3DE1570DB}" dt="2021-11-10T08:52:07.408" v="4869" actId="790"/>
            <ac:spMkLst>
              <pc:docMk/>
              <pc:sldMasterMk cId="293216615" sldId="2147483718"/>
              <pc:sldLayoutMk cId="2864868568" sldId="2147483743"/>
              <ac:spMk id="45" creationId="{3967584A-33BF-485E-9830-D830A279659D}"/>
            </ac:spMkLst>
          </pc:spChg>
          <pc:spChg chg="mod">
            <ac:chgData name="Bohms, H.M. (Michel)" userId="f0b80a2c-ca6a-4850-9433-81e4d17ec5c1" providerId="ADAL" clId="{B229CA5B-3D7D-43EA-A517-B1E3DE1570DB}" dt="2021-11-10T08:52:07.412" v="4871" actId="790"/>
            <ac:spMkLst>
              <pc:docMk/>
              <pc:sldMasterMk cId="293216615" sldId="2147483718"/>
              <pc:sldLayoutMk cId="2864868568" sldId="2147483743"/>
              <ac:spMk id="46" creationId="{53F070DD-A12D-4AF1-AE08-74B5C4C1CAAB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456" v="4892" actId="790"/>
          <pc:sldLayoutMkLst>
            <pc:docMk/>
            <pc:sldMasterMk cId="293216615" sldId="2147483718"/>
            <pc:sldLayoutMk cId="2886182596" sldId="2147483744"/>
          </pc:sldLayoutMkLst>
          <pc:spChg chg="mod">
            <ac:chgData name="Bohms, H.M. (Michel)" userId="f0b80a2c-ca6a-4850-9433-81e4d17ec5c1" providerId="ADAL" clId="{B229CA5B-3D7D-43EA-A517-B1E3DE1570DB}" dt="2021-11-10T08:52:07.452" v="4890" actId="790"/>
            <ac:spMkLst>
              <pc:docMk/>
              <pc:sldMasterMk cId="293216615" sldId="2147483718"/>
              <pc:sldLayoutMk cId="2886182596" sldId="2147483744"/>
              <ac:spMk id="3" creationId="{6BCEAE92-C89D-440E-994D-4DC4B0A72F97}"/>
            </ac:spMkLst>
          </pc:spChg>
          <pc:spChg chg="mod">
            <ac:chgData name="Bohms, H.M. (Michel)" userId="f0b80a2c-ca6a-4850-9433-81e4d17ec5c1" providerId="ADAL" clId="{B229CA5B-3D7D-43EA-A517-B1E3DE1570DB}" dt="2021-11-10T08:52:07.450" v="4889" actId="790"/>
            <ac:spMkLst>
              <pc:docMk/>
              <pc:sldMasterMk cId="293216615" sldId="2147483718"/>
              <pc:sldLayoutMk cId="2886182596" sldId="2147483744"/>
              <ac:spMk id="4" creationId="{4A61226F-2601-4419-948F-8DE88FE3436C}"/>
            </ac:spMkLst>
          </pc:spChg>
          <pc:spChg chg="mod">
            <ac:chgData name="Bohms, H.M. (Michel)" userId="f0b80a2c-ca6a-4850-9433-81e4d17ec5c1" providerId="ADAL" clId="{B229CA5B-3D7D-43EA-A517-B1E3DE1570DB}" dt="2021-11-10T08:52:07.454" v="4891" actId="790"/>
            <ac:spMkLst>
              <pc:docMk/>
              <pc:sldMasterMk cId="293216615" sldId="2147483718"/>
              <pc:sldLayoutMk cId="2886182596" sldId="2147483744"/>
              <ac:spMk id="5" creationId="{645E0A3F-7FFC-4E08-81AF-29A01128C65A}"/>
            </ac:spMkLst>
          </pc:spChg>
          <pc:spChg chg="mod">
            <ac:chgData name="Bohms, H.M. (Michel)" userId="f0b80a2c-ca6a-4850-9433-81e4d17ec5c1" providerId="ADAL" clId="{B229CA5B-3D7D-43EA-A517-B1E3DE1570DB}" dt="2021-11-10T08:52:07.424" v="4876" actId="790"/>
            <ac:spMkLst>
              <pc:docMk/>
              <pc:sldMasterMk cId="293216615" sldId="2147483718"/>
              <pc:sldLayoutMk cId="2886182596" sldId="2147483744"/>
              <ac:spMk id="19" creationId="{B6E7424A-424A-48B2-BDDC-91446A4E4AEB}"/>
            </ac:spMkLst>
          </pc:spChg>
          <pc:spChg chg="mod">
            <ac:chgData name="Bohms, H.M. (Michel)" userId="f0b80a2c-ca6a-4850-9433-81e4d17ec5c1" providerId="ADAL" clId="{B229CA5B-3D7D-43EA-A517-B1E3DE1570DB}" dt="2021-11-10T08:52:07.448" v="4888" actId="790"/>
            <ac:spMkLst>
              <pc:docMk/>
              <pc:sldMasterMk cId="293216615" sldId="2147483718"/>
              <pc:sldLayoutMk cId="2886182596" sldId="2147483744"/>
              <ac:spMk id="21" creationId="{1EC0F244-2A3A-462C-A6F0-3F234A0A9189}"/>
            </ac:spMkLst>
          </pc:spChg>
          <pc:spChg chg="mod">
            <ac:chgData name="Bohms, H.M. (Michel)" userId="f0b80a2c-ca6a-4850-9433-81e4d17ec5c1" providerId="ADAL" clId="{B229CA5B-3D7D-43EA-A517-B1E3DE1570DB}" dt="2021-11-10T08:52:07.456" v="4892" actId="790"/>
            <ac:spMkLst>
              <pc:docMk/>
              <pc:sldMasterMk cId="293216615" sldId="2147483718"/>
              <pc:sldLayoutMk cId="2886182596" sldId="2147483744"/>
              <ac:spMk id="22" creationId="{F9CD0EE2-942B-4DE4-93AF-FC5704534691}"/>
            </ac:spMkLst>
          </pc:spChg>
          <pc:spChg chg="mod">
            <ac:chgData name="Bohms, H.M. (Michel)" userId="f0b80a2c-ca6a-4850-9433-81e4d17ec5c1" providerId="ADAL" clId="{B229CA5B-3D7D-43EA-A517-B1E3DE1570DB}" dt="2021-11-10T08:52:07.421" v="4875" actId="790"/>
            <ac:spMkLst>
              <pc:docMk/>
              <pc:sldMasterMk cId="293216615" sldId="2147483718"/>
              <pc:sldLayoutMk cId="2886182596" sldId="2147483744"/>
              <ac:spMk id="24" creationId="{1D86832C-7926-41D1-AC2B-7ABAE5064D01}"/>
            </ac:spMkLst>
          </pc:spChg>
          <pc:spChg chg="mod">
            <ac:chgData name="Bohms, H.M. (Michel)" userId="f0b80a2c-ca6a-4850-9433-81e4d17ec5c1" providerId="ADAL" clId="{B229CA5B-3D7D-43EA-A517-B1E3DE1570DB}" dt="2021-11-10T08:52:07.427" v="4877" actId="790"/>
            <ac:spMkLst>
              <pc:docMk/>
              <pc:sldMasterMk cId="293216615" sldId="2147483718"/>
              <pc:sldLayoutMk cId="2886182596" sldId="2147483744"/>
              <ac:spMk id="52" creationId="{38E90541-A464-490F-8838-24BAC17D1820}"/>
            </ac:spMkLst>
          </pc:spChg>
          <pc:spChg chg="mod">
            <ac:chgData name="Bohms, H.M. (Michel)" userId="f0b80a2c-ca6a-4850-9433-81e4d17ec5c1" providerId="ADAL" clId="{B229CA5B-3D7D-43EA-A517-B1E3DE1570DB}" dt="2021-11-10T08:52:07.429" v="4878" actId="790"/>
            <ac:spMkLst>
              <pc:docMk/>
              <pc:sldMasterMk cId="293216615" sldId="2147483718"/>
              <pc:sldLayoutMk cId="2886182596" sldId="2147483744"/>
              <ac:spMk id="53" creationId="{89286917-484E-4046-B9A1-328D39070049}"/>
            </ac:spMkLst>
          </pc:spChg>
          <pc:spChg chg="mod">
            <ac:chgData name="Bohms, H.M. (Michel)" userId="f0b80a2c-ca6a-4850-9433-81e4d17ec5c1" providerId="ADAL" clId="{B229CA5B-3D7D-43EA-A517-B1E3DE1570DB}" dt="2021-11-10T08:52:07.433" v="4880" actId="790"/>
            <ac:spMkLst>
              <pc:docMk/>
              <pc:sldMasterMk cId="293216615" sldId="2147483718"/>
              <pc:sldLayoutMk cId="2886182596" sldId="2147483744"/>
              <ac:spMk id="54" creationId="{F764B2EC-C279-4884-B53C-455B0E25A655}"/>
            </ac:spMkLst>
          </pc:spChg>
          <pc:spChg chg="mod">
            <ac:chgData name="Bohms, H.M. (Michel)" userId="f0b80a2c-ca6a-4850-9433-81e4d17ec5c1" providerId="ADAL" clId="{B229CA5B-3D7D-43EA-A517-B1E3DE1570DB}" dt="2021-11-10T08:52:07.435" v="4881" actId="790"/>
            <ac:spMkLst>
              <pc:docMk/>
              <pc:sldMasterMk cId="293216615" sldId="2147483718"/>
              <pc:sldLayoutMk cId="2886182596" sldId="2147483744"/>
              <ac:spMk id="55" creationId="{44680CC4-A98A-4431-AFA9-331B5F1079C8}"/>
            </ac:spMkLst>
          </pc:spChg>
          <pc:spChg chg="mod">
            <ac:chgData name="Bohms, H.M. (Michel)" userId="f0b80a2c-ca6a-4850-9433-81e4d17ec5c1" providerId="ADAL" clId="{B229CA5B-3D7D-43EA-A517-B1E3DE1570DB}" dt="2021-11-10T08:52:07.436" v="4882" actId="790"/>
            <ac:spMkLst>
              <pc:docMk/>
              <pc:sldMasterMk cId="293216615" sldId="2147483718"/>
              <pc:sldLayoutMk cId="2886182596" sldId="2147483744"/>
              <ac:spMk id="56" creationId="{5D6AA0F6-950B-4A76-82A8-F49C9B8F454E}"/>
            </ac:spMkLst>
          </pc:spChg>
          <pc:spChg chg="mod">
            <ac:chgData name="Bohms, H.M. (Michel)" userId="f0b80a2c-ca6a-4850-9433-81e4d17ec5c1" providerId="ADAL" clId="{B229CA5B-3D7D-43EA-A517-B1E3DE1570DB}" dt="2021-11-10T08:52:07.431" v="4879" actId="790"/>
            <ac:spMkLst>
              <pc:docMk/>
              <pc:sldMasterMk cId="293216615" sldId="2147483718"/>
              <pc:sldLayoutMk cId="2886182596" sldId="2147483744"/>
              <ac:spMk id="70" creationId="{AB4A5F2F-65AC-40C8-9EC1-536B64FFD6F5}"/>
            </ac:spMkLst>
          </pc:spChg>
          <pc:spChg chg="mod">
            <ac:chgData name="Bohms, H.M. (Michel)" userId="f0b80a2c-ca6a-4850-9433-81e4d17ec5c1" providerId="ADAL" clId="{B229CA5B-3D7D-43EA-A517-B1E3DE1570DB}" dt="2021-11-10T08:52:07.443" v="4885" actId="20577"/>
            <ac:spMkLst>
              <pc:docMk/>
              <pc:sldMasterMk cId="293216615" sldId="2147483718"/>
              <pc:sldLayoutMk cId="2886182596" sldId="2147483744"/>
              <ac:spMk id="71" creationId="{BE0A316B-EA03-47FF-BD0A-167FDC0FA81B}"/>
            </ac:spMkLst>
          </pc:spChg>
          <pc:spChg chg="mod">
            <ac:chgData name="Bohms, H.M. (Michel)" userId="f0b80a2c-ca6a-4850-9433-81e4d17ec5c1" providerId="ADAL" clId="{B229CA5B-3D7D-43EA-A517-B1E3DE1570DB}" dt="2021-11-10T08:52:07.445" v="4886" actId="790"/>
            <ac:spMkLst>
              <pc:docMk/>
              <pc:sldMasterMk cId="293216615" sldId="2147483718"/>
              <pc:sldLayoutMk cId="2886182596" sldId="2147483744"/>
              <ac:spMk id="72" creationId="{1283F809-9DA0-43CD-9C6B-AC6C805D78A2}"/>
            </ac:spMkLst>
          </pc:spChg>
          <pc:spChg chg="mod">
            <ac:chgData name="Bohms, H.M. (Michel)" userId="f0b80a2c-ca6a-4850-9433-81e4d17ec5c1" providerId="ADAL" clId="{B229CA5B-3D7D-43EA-A517-B1E3DE1570DB}" dt="2021-11-10T08:52:07.446" v="4887" actId="790"/>
            <ac:spMkLst>
              <pc:docMk/>
              <pc:sldMasterMk cId="293216615" sldId="2147483718"/>
              <pc:sldLayoutMk cId="2886182596" sldId="2147483744"/>
              <ac:spMk id="73" creationId="{F899DD24-69D3-47A1-8B45-D1881AAB46A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512" v="4918" actId="790"/>
          <pc:sldLayoutMkLst>
            <pc:docMk/>
            <pc:sldMasterMk cId="293216615" sldId="2147483718"/>
            <pc:sldLayoutMk cId="1739173443" sldId="2147483745"/>
          </pc:sldLayoutMkLst>
          <pc:spChg chg="mod">
            <ac:chgData name="Bohms, H.M. (Michel)" userId="f0b80a2c-ca6a-4850-9433-81e4d17ec5c1" providerId="ADAL" clId="{B229CA5B-3D7D-43EA-A517-B1E3DE1570DB}" dt="2021-11-10T08:52:07.508" v="4916" actId="790"/>
            <ac:spMkLst>
              <pc:docMk/>
              <pc:sldMasterMk cId="293216615" sldId="2147483718"/>
              <pc:sldLayoutMk cId="1739173443" sldId="2147483745"/>
              <ac:spMk id="2" creationId="{39C59A2A-E932-4F20-ADBB-B7C76E26CBDC}"/>
            </ac:spMkLst>
          </pc:spChg>
          <pc:spChg chg="mod">
            <ac:chgData name="Bohms, H.M. (Michel)" userId="f0b80a2c-ca6a-4850-9433-81e4d17ec5c1" providerId="ADAL" clId="{B229CA5B-3D7D-43EA-A517-B1E3DE1570DB}" dt="2021-11-10T08:52:07.505" v="4915" actId="790"/>
            <ac:spMkLst>
              <pc:docMk/>
              <pc:sldMasterMk cId="293216615" sldId="2147483718"/>
              <pc:sldLayoutMk cId="1739173443" sldId="2147483745"/>
              <ac:spMk id="3" creationId="{408CC563-ED69-4242-A700-66F529F00277}"/>
            </ac:spMkLst>
          </pc:spChg>
          <pc:spChg chg="mod">
            <ac:chgData name="Bohms, H.M. (Michel)" userId="f0b80a2c-ca6a-4850-9433-81e4d17ec5c1" providerId="ADAL" clId="{B229CA5B-3D7D-43EA-A517-B1E3DE1570DB}" dt="2021-11-10T08:52:07.510" v="4917" actId="790"/>
            <ac:spMkLst>
              <pc:docMk/>
              <pc:sldMasterMk cId="293216615" sldId="2147483718"/>
              <pc:sldLayoutMk cId="1739173443" sldId="2147483745"/>
              <ac:spMk id="5" creationId="{FF216664-7142-48FA-801A-A233888EAFDD}"/>
            </ac:spMkLst>
          </pc:spChg>
          <pc:spChg chg="mod">
            <ac:chgData name="Bohms, H.M. (Michel)" userId="f0b80a2c-ca6a-4850-9433-81e4d17ec5c1" providerId="ADAL" clId="{B229CA5B-3D7D-43EA-A517-B1E3DE1570DB}" dt="2021-11-10T08:52:07.481" v="4905" actId="790"/>
            <ac:spMkLst>
              <pc:docMk/>
              <pc:sldMasterMk cId="293216615" sldId="2147483718"/>
              <pc:sldLayoutMk cId="1739173443" sldId="2147483745"/>
              <ac:spMk id="22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12" v="4918" actId="790"/>
            <ac:spMkLst>
              <pc:docMk/>
              <pc:sldMasterMk cId="293216615" sldId="2147483718"/>
              <pc:sldLayoutMk cId="1739173443" sldId="2147483745"/>
              <ac:spMk id="32" creationId="{7B0BF82B-3658-4A89-BF14-62030164DBED}"/>
            </ac:spMkLst>
          </pc:spChg>
          <pc:spChg chg="mod">
            <ac:chgData name="Bohms, H.M. (Michel)" userId="f0b80a2c-ca6a-4850-9433-81e4d17ec5c1" providerId="ADAL" clId="{B229CA5B-3D7D-43EA-A517-B1E3DE1570DB}" dt="2021-11-10T08:52:07.458" v="4893" actId="790"/>
            <ac:spMkLst>
              <pc:docMk/>
              <pc:sldMasterMk cId="293216615" sldId="2147483718"/>
              <pc:sldLayoutMk cId="1739173443" sldId="2147483745"/>
              <ac:spMk id="101" creationId="{FA3930DD-DC22-421B-8B5C-ECC612505626}"/>
            </ac:spMkLst>
          </pc:spChg>
          <pc:spChg chg="mod">
            <ac:chgData name="Bohms, H.M. (Michel)" userId="f0b80a2c-ca6a-4850-9433-81e4d17ec5c1" providerId="ADAL" clId="{B229CA5B-3D7D-43EA-A517-B1E3DE1570DB}" dt="2021-11-10T08:52:07.477" v="4903" actId="790"/>
            <ac:spMkLst>
              <pc:docMk/>
              <pc:sldMasterMk cId="293216615" sldId="2147483718"/>
              <pc:sldLayoutMk cId="1739173443" sldId="2147483745"/>
              <ac:spMk id="103" creationId="{82DED694-965C-41F6-8334-D160E5CDFC49}"/>
            </ac:spMkLst>
          </pc:spChg>
          <pc:spChg chg="mod">
            <ac:chgData name="Bohms, H.M. (Michel)" userId="f0b80a2c-ca6a-4850-9433-81e4d17ec5c1" providerId="ADAL" clId="{B229CA5B-3D7D-43EA-A517-B1E3DE1570DB}" dt="2021-11-10T08:52:07.460" v="4894" actId="790"/>
            <ac:spMkLst>
              <pc:docMk/>
              <pc:sldMasterMk cId="293216615" sldId="2147483718"/>
              <pc:sldLayoutMk cId="1739173443" sldId="2147483745"/>
              <ac:spMk id="104" creationId="{253B405D-F1AB-4817-B270-7BFFD3F3045F}"/>
            </ac:spMkLst>
          </pc:spChg>
          <pc:spChg chg="mod">
            <ac:chgData name="Bohms, H.M. (Michel)" userId="f0b80a2c-ca6a-4850-9433-81e4d17ec5c1" providerId="ADAL" clId="{B229CA5B-3D7D-43EA-A517-B1E3DE1570DB}" dt="2021-11-10T08:52:07.462" v="4895" actId="790"/>
            <ac:spMkLst>
              <pc:docMk/>
              <pc:sldMasterMk cId="293216615" sldId="2147483718"/>
              <pc:sldLayoutMk cId="1739173443" sldId="2147483745"/>
              <ac:spMk id="105" creationId="{D06D2B9A-2824-4C51-AC31-7B8A2F099D2A}"/>
            </ac:spMkLst>
          </pc:spChg>
          <pc:spChg chg="mod">
            <ac:chgData name="Bohms, H.M. (Michel)" userId="f0b80a2c-ca6a-4850-9433-81e4d17ec5c1" providerId="ADAL" clId="{B229CA5B-3D7D-43EA-A517-B1E3DE1570DB}" dt="2021-11-10T08:52:07.463" v="4896" actId="790"/>
            <ac:spMkLst>
              <pc:docMk/>
              <pc:sldMasterMk cId="293216615" sldId="2147483718"/>
              <pc:sldLayoutMk cId="1739173443" sldId="2147483745"/>
              <ac:spMk id="106" creationId="{2CBB626D-CD15-4693-8763-41BAEE5BF1E1}"/>
            </ac:spMkLst>
          </pc:spChg>
          <pc:spChg chg="mod">
            <ac:chgData name="Bohms, H.M. (Michel)" userId="f0b80a2c-ca6a-4850-9433-81e4d17ec5c1" providerId="ADAL" clId="{B229CA5B-3D7D-43EA-A517-B1E3DE1570DB}" dt="2021-11-10T08:52:07.465" v="4897" actId="790"/>
            <ac:spMkLst>
              <pc:docMk/>
              <pc:sldMasterMk cId="293216615" sldId="2147483718"/>
              <pc:sldLayoutMk cId="1739173443" sldId="2147483745"/>
              <ac:spMk id="107" creationId="{88ADBC97-6F7A-4743-A873-3D1D8CFFEC52}"/>
            </ac:spMkLst>
          </pc:spChg>
          <pc:spChg chg="mod">
            <ac:chgData name="Bohms, H.M. (Michel)" userId="f0b80a2c-ca6a-4850-9433-81e4d17ec5c1" providerId="ADAL" clId="{B229CA5B-3D7D-43EA-A517-B1E3DE1570DB}" dt="2021-11-10T08:52:07.467" v="4898" actId="790"/>
            <ac:spMkLst>
              <pc:docMk/>
              <pc:sldMasterMk cId="293216615" sldId="2147483718"/>
              <pc:sldLayoutMk cId="1739173443" sldId="2147483745"/>
              <ac:spMk id="108" creationId="{F1290261-F37B-486E-B055-2C1FF5B8542A}"/>
            </ac:spMkLst>
          </pc:spChg>
          <pc:spChg chg="mod">
            <ac:chgData name="Bohms, H.M. (Michel)" userId="f0b80a2c-ca6a-4850-9433-81e4d17ec5c1" providerId="ADAL" clId="{B229CA5B-3D7D-43EA-A517-B1E3DE1570DB}" dt="2021-11-10T08:52:07.469" v="4899" actId="790"/>
            <ac:spMkLst>
              <pc:docMk/>
              <pc:sldMasterMk cId="293216615" sldId="2147483718"/>
              <pc:sldLayoutMk cId="1739173443" sldId="2147483745"/>
              <ac:spMk id="109" creationId="{BF2DF362-BC86-44C1-A829-8F6669103432}"/>
            </ac:spMkLst>
          </pc:spChg>
          <pc:spChg chg="mod">
            <ac:chgData name="Bohms, H.M. (Michel)" userId="f0b80a2c-ca6a-4850-9433-81e4d17ec5c1" providerId="ADAL" clId="{B229CA5B-3D7D-43EA-A517-B1E3DE1570DB}" dt="2021-11-10T08:52:07.471" v="4900" actId="790"/>
            <ac:spMkLst>
              <pc:docMk/>
              <pc:sldMasterMk cId="293216615" sldId="2147483718"/>
              <pc:sldLayoutMk cId="1739173443" sldId="2147483745"/>
              <ac:spMk id="110" creationId="{9E3E5C86-3261-43B7-A062-873068475FB2}"/>
            </ac:spMkLst>
          </pc:spChg>
          <pc:spChg chg="mod">
            <ac:chgData name="Bohms, H.M. (Michel)" userId="f0b80a2c-ca6a-4850-9433-81e4d17ec5c1" providerId="ADAL" clId="{B229CA5B-3D7D-43EA-A517-B1E3DE1570DB}" dt="2021-11-10T08:52:07.473" v="4901" actId="790"/>
            <ac:spMkLst>
              <pc:docMk/>
              <pc:sldMasterMk cId="293216615" sldId="2147483718"/>
              <pc:sldLayoutMk cId="1739173443" sldId="2147483745"/>
              <ac:spMk id="111" creationId="{41E452AD-0E75-4DA7-8CD7-967C66DC88BE}"/>
            </ac:spMkLst>
          </pc:spChg>
          <pc:spChg chg="mod">
            <ac:chgData name="Bohms, H.M. (Michel)" userId="f0b80a2c-ca6a-4850-9433-81e4d17ec5c1" providerId="ADAL" clId="{B229CA5B-3D7D-43EA-A517-B1E3DE1570DB}" dt="2021-11-10T08:52:07.475" v="4902" actId="790"/>
            <ac:spMkLst>
              <pc:docMk/>
              <pc:sldMasterMk cId="293216615" sldId="2147483718"/>
              <pc:sldLayoutMk cId="1739173443" sldId="2147483745"/>
              <ac:spMk id="112" creationId="{9993F58D-1819-4524-8E3B-17F2D1752223}"/>
            </ac:spMkLst>
          </pc:spChg>
          <pc:spChg chg="mod">
            <ac:chgData name="Bohms, H.M. (Michel)" userId="f0b80a2c-ca6a-4850-9433-81e4d17ec5c1" providerId="ADAL" clId="{B229CA5B-3D7D-43EA-A517-B1E3DE1570DB}" dt="2021-11-10T08:52:07.484" v="4906" actId="790"/>
            <ac:spMkLst>
              <pc:docMk/>
              <pc:sldMasterMk cId="293216615" sldId="2147483718"/>
              <pc:sldLayoutMk cId="1739173443" sldId="2147483745"/>
              <ac:spMk id="113" creationId="{DC0E2FE1-67A8-4896-AAD4-23189DD2CEC4}"/>
            </ac:spMkLst>
          </pc:spChg>
          <pc:spChg chg="mod">
            <ac:chgData name="Bohms, H.M. (Michel)" userId="f0b80a2c-ca6a-4850-9433-81e4d17ec5c1" providerId="ADAL" clId="{B229CA5B-3D7D-43EA-A517-B1E3DE1570DB}" dt="2021-11-10T08:52:07.486" v="4907" actId="790"/>
            <ac:spMkLst>
              <pc:docMk/>
              <pc:sldMasterMk cId="293216615" sldId="2147483718"/>
              <pc:sldLayoutMk cId="1739173443" sldId="2147483745"/>
              <ac:spMk id="114" creationId="{E47D8EC2-0522-466E-84C1-3C645FA9D7A8}"/>
            </ac:spMkLst>
          </pc:spChg>
          <pc:spChg chg="mod">
            <ac:chgData name="Bohms, H.M. (Michel)" userId="f0b80a2c-ca6a-4850-9433-81e4d17ec5c1" providerId="ADAL" clId="{B229CA5B-3D7D-43EA-A517-B1E3DE1570DB}" dt="2021-11-10T08:52:07.489" v="4908" actId="790"/>
            <ac:spMkLst>
              <pc:docMk/>
              <pc:sldMasterMk cId="293216615" sldId="2147483718"/>
              <pc:sldLayoutMk cId="1739173443" sldId="2147483745"/>
              <ac:spMk id="115" creationId="{49DD3396-184F-49E8-B98D-B34CD946E474}"/>
            </ac:spMkLst>
          </pc:spChg>
          <pc:spChg chg="mod">
            <ac:chgData name="Bohms, H.M. (Michel)" userId="f0b80a2c-ca6a-4850-9433-81e4d17ec5c1" providerId="ADAL" clId="{B229CA5B-3D7D-43EA-A517-B1E3DE1570DB}" dt="2021-11-10T08:52:07.491" v="4909" actId="790"/>
            <ac:spMkLst>
              <pc:docMk/>
              <pc:sldMasterMk cId="293216615" sldId="2147483718"/>
              <pc:sldLayoutMk cId="1739173443" sldId="2147483745"/>
              <ac:spMk id="116" creationId="{169552EF-8046-4EA6-BFCC-CCED87C29DBE}"/>
            </ac:spMkLst>
          </pc:spChg>
          <pc:spChg chg="mod">
            <ac:chgData name="Bohms, H.M. (Michel)" userId="f0b80a2c-ca6a-4850-9433-81e4d17ec5c1" providerId="ADAL" clId="{B229CA5B-3D7D-43EA-A517-B1E3DE1570DB}" dt="2021-11-10T08:52:07.493" v="4910" actId="790"/>
            <ac:spMkLst>
              <pc:docMk/>
              <pc:sldMasterMk cId="293216615" sldId="2147483718"/>
              <pc:sldLayoutMk cId="1739173443" sldId="2147483745"/>
              <ac:spMk id="117" creationId="{E0C40C85-8D56-43B5-B229-590322AB9B05}"/>
            </ac:spMkLst>
          </pc:spChg>
          <pc:spChg chg="mod">
            <ac:chgData name="Bohms, H.M. (Michel)" userId="f0b80a2c-ca6a-4850-9433-81e4d17ec5c1" providerId="ADAL" clId="{B229CA5B-3D7D-43EA-A517-B1E3DE1570DB}" dt="2021-11-10T08:52:07.495" v="4911" actId="790"/>
            <ac:spMkLst>
              <pc:docMk/>
              <pc:sldMasterMk cId="293216615" sldId="2147483718"/>
              <pc:sldLayoutMk cId="1739173443" sldId="2147483745"/>
              <ac:spMk id="118" creationId="{296C5D1B-4354-448F-A9FA-2AAFEDCF744D}"/>
            </ac:spMkLst>
          </pc:spChg>
          <pc:spChg chg="mod">
            <ac:chgData name="Bohms, H.M. (Michel)" userId="f0b80a2c-ca6a-4850-9433-81e4d17ec5c1" providerId="ADAL" clId="{B229CA5B-3D7D-43EA-A517-B1E3DE1570DB}" dt="2021-11-10T08:52:07.498" v="4912" actId="790"/>
            <ac:spMkLst>
              <pc:docMk/>
              <pc:sldMasterMk cId="293216615" sldId="2147483718"/>
              <pc:sldLayoutMk cId="1739173443" sldId="2147483745"/>
              <ac:spMk id="119" creationId="{89AAB85E-0605-45B6-89ED-B21671AEA727}"/>
            </ac:spMkLst>
          </pc:spChg>
          <pc:spChg chg="mod">
            <ac:chgData name="Bohms, H.M. (Michel)" userId="f0b80a2c-ca6a-4850-9433-81e4d17ec5c1" providerId="ADAL" clId="{B229CA5B-3D7D-43EA-A517-B1E3DE1570DB}" dt="2021-11-10T08:52:07.500" v="4913" actId="790"/>
            <ac:spMkLst>
              <pc:docMk/>
              <pc:sldMasterMk cId="293216615" sldId="2147483718"/>
              <pc:sldLayoutMk cId="1739173443" sldId="2147483745"/>
              <ac:spMk id="120" creationId="{12C7B200-4535-4035-A3AC-7FB26B243553}"/>
            </ac:spMkLst>
          </pc:spChg>
          <pc:spChg chg="mod">
            <ac:chgData name="Bohms, H.M. (Michel)" userId="f0b80a2c-ca6a-4850-9433-81e4d17ec5c1" providerId="ADAL" clId="{B229CA5B-3D7D-43EA-A517-B1E3DE1570DB}" dt="2021-11-10T08:52:07.502" v="4914" actId="790"/>
            <ac:spMkLst>
              <pc:docMk/>
              <pc:sldMasterMk cId="293216615" sldId="2147483718"/>
              <pc:sldLayoutMk cId="1739173443" sldId="2147483745"/>
              <ac:spMk id="121" creationId="{93142C17-873E-4A17-89D0-A06014C1E48B}"/>
            </ac:spMkLst>
          </pc:spChg>
          <pc:spChg chg="mod">
            <ac:chgData name="Bohms, H.M. (Michel)" userId="f0b80a2c-ca6a-4850-9433-81e4d17ec5c1" providerId="ADAL" clId="{B229CA5B-3D7D-43EA-A517-B1E3DE1570DB}" dt="2021-11-10T08:52:07.479" v="4904" actId="790"/>
            <ac:spMkLst>
              <pc:docMk/>
              <pc:sldMasterMk cId="293216615" sldId="2147483718"/>
              <pc:sldLayoutMk cId="1739173443" sldId="2147483745"/>
              <ac:spMk id="181" creationId="{C9047537-E9D6-4F40-B0E8-24851E46D12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529" v="4926" actId="790"/>
          <pc:sldLayoutMkLst>
            <pc:docMk/>
            <pc:sldMasterMk cId="293216615" sldId="2147483718"/>
            <pc:sldLayoutMk cId="1246928016" sldId="2147483746"/>
          </pc:sldLayoutMkLst>
          <pc:spChg chg="mod">
            <ac:chgData name="Bohms, H.M. (Michel)" userId="f0b80a2c-ca6a-4850-9433-81e4d17ec5c1" providerId="ADAL" clId="{B229CA5B-3D7D-43EA-A517-B1E3DE1570DB}" dt="2021-11-10T08:52:07.529" v="4926" actId="790"/>
            <ac:spMkLst>
              <pc:docMk/>
              <pc:sldMasterMk cId="293216615" sldId="2147483718"/>
              <pc:sldLayoutMk cId="1246928016" sldId="2147483746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27" v="4925" actId="790"/>
            <ac:spMkLst>
              <pc:docMk/>
              <pc:sldMasterMk cId="293216615" sldId="2147483718"/>
              <pc:sldLayoutMk cId="1246928016" sldId="2147483746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7.520" v="4922" actId="790"/>
            <ac:spMkLst>
              <pc:docMk/>
              <pc:sldMasterMk cId="293216615" sldId="2147483718"/>
              <pc:sldLayoutMk cId="1246928016" sldId="2147483746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7.524" v="4924" actId="790"/>
            <ac:spMkLst>
              <pc:docMk/>
              <pc:sldMasterMk cId="293216615" sldId="2147483718"/>
              <pc:sldLayoutMk cId="1246928016" sldId="2147483746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7.522" v="4923" actId="790"/>
            <ac:spMkLst>
              <pc:docMk/>
              <pc:sldMasterMk cId="293216615" sldId="2147483718"/>
              <pc:sldLayoutMk cId="1246928016" sldId="2147483746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7.514" v="4919" actId="790"/>
            <ac:spMkLst>
              <pc:docMk/>
              <pc:sldMasterMk cId="293216615" sldId="2147483718"/>
              <pc:sldLayoutMk cId="1246928016" sldId="2147483746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7.518" v="4921" actId="790"/>
            <ac:spMkLst>
              <pc:docMk/>
              <pc:sldMasterMk cId="293216615" sldId="2147483718"/>
              <pc:sldLayoutMk cId="1246928016" sldId="2147483746"/>
              <ac:spMk id="152" creationId="{FC38A077-DCB9-4498-8DB4-E60250F49476}"/>
            </ac:spMkLst>
          </pc:spChg>
          <pc:spChg chg="mod">
            <ac:chgData name="Bohms, H.M. (Michel)" userId="f0b80a2c-ca6a-4850-9433-81e4d17ec5c1" providerId="ADAL" clId="{B229CA5B-3D7D-43EA-A517-B1E3DE1570DB}" dt="2021-11-10T08:52:07.516" v="4920" actId="790"/>
            <ac:spMkLst>
              <pc:docMk/>
              <pc:sldMasterMk cId="293216615" sldId="2147483718"/>
              <pc:sldLayoutMk cId="1246928016" sldId="2147483746"/>
              <ac:spMk id="153" creationId="{4C9593A0-481A-4577-845D-CDCE33B1CEB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546" v="4933" actId="790"/>
          <pc:sldLayoutMkLst>
            <pc:docMk/>
            <pc:sldMasterMk cId="293216615" sldId="2147483718"/>
            <pc:sldLayoutMk cId="1477561068" sldId="2147483747"/>
          </pc:sldLayoutMkLst>
          <pc:spChg chg="mod">
            <ac:chgData name="Bohms, H.M. (Michel)" userId="f0b80a2c-ca6a-4850-9433-81e4d17ec5c1" providerId="ADAL" clId="{B229CA5B-3D7D-43EA-A517-B1E3DE1570DB}" dt="2021-11-10T08:52:07.531" v="4927" actId="790"/>
            <ac:spMkLst>
              <pc:docMk/>
              <pc:sldMasterMk cId="293216615" sldId="2147483718"/>
              <pc:sldLayoutMk cId="1477561068" sldId="2147483747"/>
              <ac:spMk id="2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35" v="4928" actId="790"/>
            <ac:spMkLst>
              <pc:docMk/>
              <pc:sldMasterMk cId="293216615" sldId="2147483718"/>
              <pc:sldLayoutMk cId="1477561068" sldId="2147483747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41" v="4931" actId="20577"/>
            <ac:spMkLst>
              <pc:docMk/>
              <pc:sldMasterMk cId="293216615" sldId="2147483718"/>
              <pc:sldLayoutMk cId="1477561068" sldId="2147483747"/>
              <ac:spMk id="8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44" v="4932" actId="790"/>
            <ac:spMkLst>
              <pc:docMk/>
              <pc:sldMasterMk cId="293216615" sldId="2147483718"/>
              <pc:sldLayoutMk cId="1477561068" sldId="2147483747"/>
              <ac:spMk id="9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46" v="4933" actId="790"/>
            <ac:spMkLst>
              <pc:docMk/>
              <pc:sldMasterMk cId="293216615" sldId="2147483718"/>
              <pc:sldLayoutMk cId="1477561068" sldId="2147483747"/>
              <ac:spMk id="10" creationId="{00000000-0000-0000-0000-000000000000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550" v="4935" actId="790"/>
          <pc:sldLayoutMkLst>
            <pc:docMk/>
            <pc:sldMasterMk cId="293216615" sldId="2147483718"/>
            <pc:sldLayoutMk cId="3491010624" sldId="2147483748"/>
          </pc:sldLayoutMkLst>
          <pc:spChg chg="mod">
            <ac:chgData name="Bohms, H.M. (Michel)" userId="f0b80a2c-ca6a-4850-9433-81e4d17ec5c1" providerId="ADAL" clId="{B229CA5B-3D7D-43EA-A517-B1E3DE1570DB}" dt="2021-11-10T08:52:07.548" v="4934" actId="790"/>
            <ac:spMkLst>
              <pc:docMk/>
              <pc:sldMasterMk cId="293216615" sldId="2147483718"/>
              <pc:sldLayoutMk cId="3491010624" sldId="2147483748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50" v="4935" actId="790"/>
            <ac:spMkLst>
              <pc:docMk/>
              <pc:sldMasterMk cId="293216615" sldId="2147483718"/>
              <pc:sldLayoutMk cId="3491010624" sldId="2147483748"/>
              <ac:spMk id="7" creationId="{00000000-0000-0000-0000-000000000000}"/>
            </ac:spMkLst>
          </pc:spChg>
        </pc:sldLayoutChg>
      </pc:sldMasterChg>
      <pc:sldMasterChg chg="modSp mod modSldLayout">
        <pc:chgData name="Bohms, H.M. (Michel)" userId="f0b80a2c-ca6a-4850-9433-81e4d17ec5c1" providerId="ADAL" clId="{B229CA5B-3D7D-43EA-A517-B1E3DE1570DB}" dt="2021-11-10T08:52:08.003" v="5204" actId="790"/>
        <pc:sldMasterMkLst>
          <pc:docMk/>
          <pc:sldMasterMk cId="3607006710" sldId="2147483749"/>
        </pc:sldMasterMkLst>
        <pc:spChg chg="mod">
          <ac:chgData name="Bohms, H.M. (Michel)" userId="f0b80a2c-ca6a-4850-9433-81e4d17ec5c1" providerId="ADAL" clId="{B229CA5B-3D7D-43EA-A517-B1E3DE1570DB}" dt="2021-11-10T08:52:07.563" v="4940" actId="790"/>
          <ac:spMkLst>
            <pc:docMk/>
            <pc:sldMasterMk cId="3607006710" sldId="2147483749"/>
            <ac:spMk id="2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7.556" v="4937" actId="790"/>
          <ac:spMkLst>
            <pc:docMk/>
            <pc:sldMasterMk cId="3607006710" sldId="2147483749"/>
            <ac:spMk id="3" creationId="{00000000-0000-0000-0000-000000000000}"/>
          </ac:spMkLst>
        </pc:spChg>
        <pc:spChg chg="mod">
          <ac:chgData name="Bohms, H.M. (Michel)" userId="f0b80a2c-ca6a-4850-9433-81e4d17ec5c1" providerId="ADAL" clId="{B229CA5B-3D7D-43EA-A517-B1E3DE1570DB}" dt="2021-11-10T08:52:07.561" v="4939" actId="790"/>
          <ac:spMkLst>
            <pc:docMk/>
            <pc:sldMasterMk cId="3607006710" sldId="2147483749"/>
            <ac:spMk id="4" creationId="{AF8099B3-10E2-46C1-BF04-AE3AD12B9054}"/>
          </ac:spMkLst>
        </pc:spChg>
        <pc:spChg chg="mod">
          <ac:chgData name="Bohms, H.M. (Michel)" userId="f0b80a2c-ca6a-4850-9433-81e4d17ec5c1" providerId="ADAL" clId="{B229CA5B-3D7D-43EA-A517-B1E3DE1570DB}" dt="2021-11-10T08:52:07.558" v="4938" actId="790"/>
          <ac:spMkLst>
            <pc:docMk/>
            <pc:sldMasterMk cId="3607006710" sldId="2147483749"/>
            <ac:spMk id="6" creationId="{48A9FB6B-5087-4423-A1CA-6D25601F6E77}"/>
          </ac:spMkLst>
        </pc:spChg>
        <pc:spChg chg="mod">
          <ac:chgData name="Bohms, H.M. (Michel)" userId="f0b80a2c-ca6a-4850-9433-81e4d17ec5c1" providerId="ADAL" clId="{B229CA5B-3D7D-43EA-A517-B1E3DE1570DB}" dt="2021-11-10T08:52:07.553" v="4936" actId="790"/>
          <ac:spMkLst>
            <pc:docMk/>
            <pc:sldMasterMk cId="3607006710" sldId="2147483749"/>
            <ac:spMk id="9" creationId="{CBEA4851-877C-40F6-B8BA-24A4A19AADE4}"/>
          </ac:spMkLst>
        </pc:spChg>
        <pc:sldLayoutChg chg="modSp mod">
          <pc:chgData name="Bohms, H.M. (Michel)" userId="f0b80a2c-ca6a-4850-9433-81e4d17ec5c1" providerId="ADAL" clId="{B229CA5B-3D7D-43EA-A517-B1E3DE1570DB}" dt="2021-11-10T08:52:07.576" v="4948"/>
          <pc:sldLayoutMkLst>
            <pc:docMk/>
            <pc:sldMasterMk cId="3607006710" sldId="2147483749"/>
            <pc:sldLayoutMk cId="1631484170" sldId="2147483750"/>
          </pc:sldLayoutMkLst>
          <pc:spChg chg="mod">
            <ac:chgData name="Bohms, H.M. (Michel)" userId="f0b80a2c-ca6a-4850-9433-81e4d17ec5c1" providerId="ADAL" clId="{B229CA5B-3D7D-43EA-A517-B1E3DE1570DB}" dt="2021-11-10T08:52:07.576" v="4948"/>
            <ac:spMkLst>
              <pc:docMk/>
              <pc:sldMasterMk cId="3607006710" sldId="2147483749"/>
              <pc:sldLayoutMk cId="1631484170" sldId="2147483750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73" v="4946" actId="790"/>
            <ac:spMkLst>
              <pc:docMk/>
              <pc:sldMasterMk cId="3607006710" sldId="2147483749"/>
              <pc:sldLayoutMk cId="1631484170" sldId="2147483750"/>
              <ac:spMk id="7" creationId="{946905A8-314B-47D6-9A70-0C647876EC1C}"/>
            </ac:spMkLst>
          </pc:spChg>
          <pc:spChg chg="mod">
            <ac:chgData name="Bohms, H.M. (Michel)" userId="f0b80a2c-ca6a-4850-9433-81e4d17ec5c1" providerId="ADAL" clId="{B229CA5B-3D7D-43EA-A517-B1E3DE1570DB}" dt="2021-11-10T08:52:07.574" v="4947"/>
            <ac:spMkLst>
              <pc:docMk/>
              <pc:sldMasterMk cId="3607006710" sldId="2147483749"/>
              <pc:sldLayoutMk cId="1631484170" sldId="2147483750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7.570" v="4945"/>
            <ac:spMkLst>
              <pc:docMk/>
              <pc:sldMasterMk cId="3607006710" sldId="2147483749"/>
              <pc:sldLayoutMk cId="1631484170" sldId="2147483750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7.566" v="4942"/>
            <ac:spMkLst>
              <pc:docMk/>
              <pc:sldMasterMk cId="3607006710" sldId="2147483749"/>
              <pc:sldLayoutMk cId="1631484170" sldId="2147483750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7.567" v="4943"/>
            <ac:spMkLst>
              <pc:docMk/>
              <pc:sldMasterMk cId="3607006710" sldId="2147483749"/>
              <pc:sldLayoutMk cId="1631484170" sldId="2147483750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7.565" v="4941" actId="790"/>
            <ac:spMkLst>
              <pc:docMk/>
              <pc:sldMasterMk cId="3607006710" sldId="2147483749"/>
              <pc:sldLayoutMk cId="1631484170" sldId="2147483750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7.569" v="4944" actId="790"/>
            <ac:spMkLst>
              <pc:docMk/>
              <pc:sldMasterMk cId="3607006710" sldId="2147483749"/>
              <pc:sldLayoutMk cId="1631484170" sldId="2147483750"/>
              <ac:spMk id="152" creationId="{FC38A077-DCB9-4498-8DB4-E60250F49476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602" v="4967" actId="790"/>
          <pc:sldLayoutMkLst>
            <pc:docMk/>
            <pc:sldMasterMk cId="3607006710" sldId="2147483749"/>
            <pc:sldLayoutMk cId="2253581087" sldId="2147483751"/>
          </pc:sldLayoutMkLst>
          <pc:spChg chg="mod">
            <ac:chgData name="Bohms, H.M. (Michel)" userId="f0b80a2c-ca6a-4850-9433-81e4d17ec5c1" providerId="ADAL" clId="{B229CA5B-3D7D-43EA-A517-B1E3DE1570DB}" dt="2021-11-10T08:52:07.579" v="4950"/>
            <ac:spMkLst>
              <pc:docMk/>
              <pc:sldMasterMk cId="3607006710" sldId="2147483749"/>
              <pc:sldLayoutMk cId="2253581087" sldId="2147483751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578" v="4949" actId="790"/>
            <ac:spMkLst>
              <pc:docMk/>
              <pc:sldMasterMk cId="3607006710" sldId="2147483749"/>
              <pc:sldLayoutMk cId="2253581087" sldId="2147483751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600" v="4966"/>
            <ac:spMkLst>
              <pc:docMk/>
              <pc:sldMasterMk cId="3607006710" sldId="2147483749"/>
              <pc:sldLayoutMk cId="2253581087" sldId="2147483751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7.602" v="4967" actId="790"/>
            <ac:spMkLst>
              <pc:docMk/>
              <pc:sldMasterMk cId="3607006710" sldId="2147483749"/>
              <pc:sldLayoutMk cId="2253581087" sldId="2147483751"/>
              <ac:spMk id="7" creationId="{B76C25E1-07C9-4424-9735-917EC2818459}"/>
            </ac:spMkLst>
          </pc:spChg>
          <pc:spChg chg="mod">
            <ac:chgData name="Bohms, H.M. (Michel)" userId="f0b80a2c-ca6a-4850-9433-81e4d17ec5c1" providerId="ADAL" clId="{B229CA5B-3D7D-43EA-A517-B1E3DE1570DB}" dt="2021-11-10T08:52:07.580" v="4951"/>
            <ac:spMkLst>
              <pc:docMk/>
              <pc:sldMasterMk cId="3607006710" sldId="2147483749"/>
              <pc:sldLayoutMk cId="2253581087" sldId="2147483751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7.582" v="4952"/>
            <ac:spMkLst>
              <pc:docMk/>
              <pc:sldMasterMk cId="3607006710" sldId="2147483749"/>
              <pc:sldLayoutMk cId="2253581087" sldId="2147483751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7.583" v="4953"/>
            <ac:spMkLst>
              <pc:docMk/>
              <pc:sldMasterMk cId="3607006710" sldId="2147483749"/>
              <pc:sldLayoutMk cId="2253581087" sldId="2147483751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7.584" v="4954"/>
            <ac:spMkLst>
              <pc:docMk/>
              <pc:sldMasterMk cId="3607006710" sldId="2147483749"/>
              <pc:sldLayoutMk cId="2253581087" sldId="2147483751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7.585" v="4955"/>
            <ac:spMkLst>
              <pc:docMk/>
              <pc:sldMasterMk cId="3607006710" sldId="2147483749"/>
              <pc:sldLayoutMk cId="2253581087" sldId="2147483751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7.587" v="4956"/>
            <ac:spMkLst>
              <pc:docMk/>
              <pc:sldMasterMk cId="3607006710" sldId="2147483749"/>
              <pc:sldLayoutMk cId="2253581087" sldId="2147483751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7.588" v="4957"/>
            <ac:spMkLst>
              <pc:docMk/>
              <pc:sldMasterMk cId="3607006710" sldId="2147483749"/>
              <pc:sldLayoutMk cId="2253581087" sldId="2147483751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7.590" v="4958"/>
            <ac:spMkLst>
              <pc:docMk/>
              <pc:sldMasterMk cId="3607006710" sldId="2147483749"/>
              <pc:sldLayoutMk cId="2253581087" sldId="2147483751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7.591" v="4959"/>
            <ac:spMkLst>
              <pc:docMk/>
              <pc:sldMasterMk cId="3607006710" sldId="2147483749"/>
              <pc:sldLayoutMk cId="2253581087" sldId="2147483751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7.592" v="4960"/>
            <ac:spMkLst>
              <pc:docMk/>
              <pc:sldMasterMk cId="3607006710" sldId="2147483749"/>
              <pc:sldLayoutMk cId="2253581087" sldId="2147483751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7.594" v="4961"/>
            <ac:spMkLst>
              <pc:docMk/>
              <pc:sldMasterMk cId="3607006710" sldId="2147483749"/>
              <pc:sldLayoutMk cId="2253581087" sldId="2147483751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7.595" v="4962"/>
            <ac:spMkLst>
              <pc:docMk/>
              <pc:sldMasterMk cId="3607006710" sldId="2147483749"/>
              <pc:sldLayoutMk cId="2253581087" sldId="2147483751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7.596" v="4963"/>
            <ac:spMkLst>
              <pc:docMk/>
              <pc:sldMasterMk cId="3607006710" sldId="2147483749"/>
              <pc:sldLayoutMk cId="2253581087" sldId="2147483751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7.597" v="4964"/>
            <ac:spMkLst>
              <pc:docMk/>
              <pc:sldMasterMk cId="3607006710" sldId="2147483749"/>
              <pc:sldLayoutMk cId="2253581087" sldId="2147483751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7.598" v="4965"/>
            <ac:spMkLst>
              <pc:docMk/>
              <pc:sldMasterMk cId="3607006710" sldId="2147483749"/>
              <pc:sldLayoutMk cId="2253581087" sldId="2147483751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650" v="5002" actId="790"/>
          <pc:sldLayoutMkLst>
            <pc:docMk/>
            <pc:sldMasterMk cId="3607006710" sldId="2147483749"/>
            <pc:sldLayoutMk cId="2304419943" sldId="2147483752"/>
          </pc:sldLayoutMkLst>
          <pc:spChg chg="mod">
            <ac:chgData name="Bohms, H.M. (Michel)" userId="f0b80a2c-ca6a-4850-9433-81e4d17ec5c1" providerId="ADAL" clId="{B229CA5B-3D7D-43EA-A517-B1E3DE1570DB}" dt="2021-11-10T08:52:07.606" v="4969"/>
            <ac:spMkLst>
              <pc:docMk/>
              <pc:sldMasterMk cId="3607006710" sldId="2147483749"/>
              <pc:sldLayoutMk cId="2304419943" sldId="2147483752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604" v="4968" actId="790"/>
            <ac:spMkLst>
              <pc:docMk/>
              <pc:sldMasterMk cId="3607006710" sldId="2147483749"/>
              <pc:sldLayoutMk cId="2304419943" sldId="2147483752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648" v="5001"/>
            <ac:spMkLst>
              <pc:docMk/>
              <pc:sldMasterMk cId="3607006710" sldId="2147483749"/>
              <pc:sldLayoutMk cId="2304419943" sldId="2147483752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7.650" v="5002" actId="790"/>
            <ac:spMkLst>
              <pc:docMk/>
              <pc:sldMasterMk cId="3607006710" sldId="2147483749"/>
              <pc:sldLayoutMk cId="2304419943" sldId="2147483752"/>
              <ac:spMk id="7" creationId="{8DF4131D-4D75-4BED-8DFA-0D0179676F7F}"/>
            </ac:spMkLst>
          </pc:spChg>
          <pc:spChg chg="mod">
            <ac:chgData name="Bohms, H.M. (Michel)" userId="f0b80a2c-ca6a-4850-9433-81e4d17ec5c1" providerId="ADAL" clId="{B229CA5B-3D7D-43EA-A517-B1E3DE1570DB}" dt="2021-11-10T08:52:07.627" v="4985"/>
            <ac:spMkLst>
              <pc:docMk/>
              <pc:sldMasterMk cId="3607006710" sldId="2147483749"/>
              <pc:sldLayoutMk cId="2304419943" sldId="2147483752"/>
              <ac:spMk id="37" creationId="{159BAF31-401A-4522-8239-DF2606BF8C84}"/>
            </ac:spMkLst>
          </pc:spChg>
          <pc:spChg chg="mod">
            <ac:chgData name="Bohms, H.M. (Michel)" userId="f0b80a2c-ca6a-4850-9433-81e4d17ec5c1" providerId="ADAL" clId="{B229CA5B-3D7D-43EA-A517-B1E3DE1570DB}" dt="2021-11-10T08:52:07.628" v="4986"/>
            <ac:spMkLst>
              <pc:docMk/>
              <pc:sldMasterMk cId="3607006710" sldId="2147483749"/>
              <pc:sldLayoutMk cId="2304419943" sldId="2147483752"/>
              <ac:spMk id="38" creationId="{7699DD38-CBE1-49F3-B134-D210BF837DBC}"/>
            </ac:spMkLst>
          </pc:spChg>
          <pc:spChg chg="mod">
            <ac:chgData name="Bohms, H.M. (Michel)" userId="f0b80a2c-ca6a-4850-9433-81e4d17ec5c1" providerId="ADAL" clId="{B229CA5B-3D7D-43EA-A517-B1E3DE1570DB}" dt="2021-11-10T08:52:07.630" v="4987"/>
            <ac:spMkLst>
              <pc:docMk/>
              <pc:sldMasterMk cId="3607006710" sldId="2147483749"/>
              <pc:sldLayoutMk cId="2304419943" sldId="2147483752"/>
              <ac:spMk id="39" creationId="{139E2BA3-2E7E-4A78-9EC4-D3DAD4BBE7B0}"/>
            </ac:spMkLst>
          </pc:spChg>
          <pc:spChg chg="mod">
            <ac:chgData name="Bohms, H.M. (Michel)" userId="f0b80a2c-ca6a-4850-9433-81e4d17ec5c1" providerId="ADAL" clId="{B229CA5B-3D7D-43EA-A517-B1E3DE1570DB}" dt="2021-11-10T08:52:07.632" v="4988"/>
            <ac:spMkLst>
              <pc:docMk/>
              <pc:sldMasterMk cId="3607006710" sldId="2147483749"/>
              <pc:sldLayoutMk cId="2304419943" sldId="2147483752"/>
              <ac:spMk id="40" creationId="{38FB84D3-2688-4F98-9FA5-C5F2C41CB727}"/>
            </ac:spMkLst>
          </pc:spChg>
          <pc:spChg chg="mod">
            <ac:chgData name="Bohms, H.M. (Michel)" userId="f0b80a2c-ca6a-4850-9433-81e4d17ec5c1" providerId="ADAL" clId="{B229CA5B-3D7D-43EA-A517-B1E3DE1570DB}" dt="2021-11-10T08:52:07.633" v="4989"/>
            <ac:spMkLst>
              <pc:docMk/>
              <pc:sldMasterMk cId="3607006710" sldId="2147483749"/>
              <pc:sldLayoutMk cId="2304419943" sldId="2147483752"/>
              <ac:spMk id="41" creationId="{00A315A9-D390-4556-A3F2-7E26F96CB535}"/>
            </ac:spMkLst>
          </pc:spChg>
          <pc:spChg chg="mod">
            <ac:chgData name="Bohms, H.M. (Michel)" userId="f0b80a2c-ca6a-4850-9433-81e4d17ec5c1" providerId="ADAL" clId="{B229CA5B-3D7D-43EA-A517-B1E3DE1570DB}" dt="2021-11-10T08:52:07.634" v="4990"/>
            <ac:spMkLst>
              <pc:docMk/>
              <pc:sldMasterMk cId="3607006710" sldId="2147483749"/>
              <pc:sldLayoutMk cId="2304419943" sldId="2147483752"/>
              <ac:spMk id="42" creationId="{549A183C-5680-4674-966F-9F9037BAB937}"/>
            </ac:spMkLst>
          </pc:spChg>
          <pc:spChg chg="mod">
            <ac:chgData name="Bohms, H.M. (Michel)" userId="f0b80a2c-ca6a-4850-9433-81e4d17ec5c1" providerId="ADAL" clId="{B229CA5B-3D7D-43EA-A517-B1E3DE1570DB}" dt="2021-11-10T08:52:07.636" v="4991"/>
            <ac:spMkLst>
              <pc:docMk/>
              <pc:sldMasterMk cId="3607006710" sldId="2147483749"/>
              <pc:sldLayoutMk cId="2304419943" sldId="2147483752"/>
              <ac:spMk id="43" creationId="{CFC607E6-BA85-4065-910B-042AA1A77F40}"/>
            </ac:spMkLst>
          </pc:spChg>
          <pc:spChg chg="mod">
            <ac:chgData name="Bohms, H.M. (Michel)" userId="f0b80a2c-ca6a-4850-9433-81e4d17ec5c1" providerId="ADAL" clId="{B229CA5B-3D7D-43EA-A517-B1E3DE1570DB}" dt="2021-11-10T08:52:07.637" v="4992"/>
            <ac:spMkLst>
              <pc:docMk/>
              <pc:sldMasterMk cId="3607006710" sldId="2147483749"/>
              <pc:sldLayoutMk cId="2304419943" sldId="2147483752"/>
              <ac:spMk id="44" creationId="{943BB5C3-FAA3-48A0-941A-CC3CDDD055B8}"/>
            </ac:spMkLst>
          </pc:spChg>
          <pc:spChg chg="mod">
            <ac:chgData name="Bohms, H.M. (Michel)" userId="f0b80a2c-ca6a-4850-9433-81e4d17ec5c1" providerId="ADAL" clId="{B229CA5B-3D7D-43EA-A517-B1E3DE1570DB}" dt="2021-11-10T08:52:07.638" v="4993"/>
            <ac:spMkLst>
              <pc:docMk/>
              <pc:sldMasterMk cId="3607006710" sldId="2147483749"/>
              <pc:sldLayoutMk cId="2304419943" sldId="2147483752"/>
              <ac:spMk id="45" creationId="{EF601F0D-CE41-43DA-B00B-A7D60F7DA54D}"/>
            </ac:spMkLst>
          </pc:spChg>
          <pc:spChg chg="mod">
            <ac:chgData name="Bohms, H.M. (Michel)" userId="f0b80a2c-ca6a-4850-9433-81e4d17ec5c1" providerId="ADAL" clId="{B229CA5B-3D7D-43EA-A517-B1E3DE1570DB}" dt="2021-11-10T08:52:07.639" v="4994"/>
            <ac:spMkLst>
              <pc:docMk/>
              <pc:sldMasterMk cId="3607006710" sldId="2147483749"/>
              <pc:sldLayoutMk cId="2304419943" sldId="2147483752"/>
              <ac:spMk id="46" creationId="{E1D3C620-65F9-41B7-AA68-735B7415C21E}"/>
            </ac:spMkLst>
          </pc:spChg>
          <pc:spChg chg="mod">
            <ac:chgData name="Bohms, H.M. (Michel)" userId="f0b80a2c-ca6a-4850-9433-81e4d17ec5c1" providerId="ADAL" clId="{B229CA5B-3D7D-43EA-A517-B1E3DE1570DB}" dt="2021-11-10T08:52:07.641" v="4995"/>
            <ac:spMkLst>
              <pc:docMk/>
              <pc:sldMasterMk cId="3607006710" sldId="2147483749"/>
              <pc:sldLayoutMk cId="2304419943" sldId="2147483752"/>
              <ac:spMk id="47" creationId="{3C04333A-416D-4964-954C-3521DDB3317E}"/>
            </ac:spMkLst>
          </pc:spChg>
          <pc:spChg chg="mod">
            <ac:chgData name="Bohms, H.M. (Michel)" userId="f0b80a2c-ca6a-4850-9433-81e4d17ec5c1" providerId="ADAL" clId="{B229CA5B-3D7D-43EA-A517-B1E3DE1570DB}" dt="2021-11-10T08:52:07.642" v="4996"/>
            <ac:spMkLst>
              <pc:docMk/>
              <pc:sldMasterMk cId="3607006710" sldId="2147483749"/>
              <pc:sldLayoutMk cId="2304419943" sldId="2147483752"/>
              <ac:spMk id="48" creationId="{4FC49E30-4FA8-4F0A-944A-6C1A822C18A5}"/>
            </ac:spMkLst>
          </pc:spChg>
          <pc:spChg chg="mod">
            <ac:chgData name="Bohms, H.M. (Michel)" userId="f0b80a2c-ca6a-4850-9433-81e4d17ec5c1" providerId="ADAL" clId="{B229CA5B-3D7D-43EA-A517-B1E3DE1570DB}" dt="2021-11-10T08:52:07.643" v="4997"/>
            <ac:spMkLst>
              <pc:docMk/>
              <pc:sldMasterMk cId="3607006710" sldId="2147483749"/>
              <pc:sldLayoutMk cId="2304419943" sldId="2147483752"/>
              <ac:spMk id="49" creationId="{8E23D2B4-97F7-4CE2-BC69-CEC7CBDC49ED}"/>
            </ac:spMkLst>
          </pc:spChg>
          <pc:spChg chg="mod">
            <ac:chgData name="Bohms, H.M. (Michel)" userId="f0b80a2c-ca6a-4850-9433-81e4d17ec5c1" providerId="ADAL" clId="{B229CA5B-3D7D-43EA-A517-B1E3DE1570DB}" dt="2021-11-10T08:52:07.644" v="4998"/>
            <ac:spMkLst>
              <pc:docMk/>
              <pc:sldMasterMk cId="3607006710" sldId="2147483749"/>
              <pc:sldLayoutMk cId="2304419943" sldId="2147483752"/>
              <ac:spMk id="50" creationId="{B98D1A3C-5F1B-4B81-8873-18B6470606EC}"/>
            </ac:spMkLst>
          </pc:spChg>
          <pc:spChg chg="mod">
            <ac:chgData name="Bohms, H.M. (Michel)" userId="f0b80a2c-ca6a-4850-9433-81e4d17ec5c1" providerId="ADAL" clId="{B229CA5B-3D7D-43EA-A517-B1E3DE1570DB}" dt="2021-11-10T08:52:07.645" v="4999"/>
            <ac:spMkLst>
              <pc:docMk/>
              <pc:sldMasterMk cId="3607006710" sldId="2147483749"/>
              <pc:sldLayoutMk cId="2304419943" sldId="2147483752"/>
              <ac:spMk id="51" creationId="{B29D1E31-7886-4731-8E0D-12B2188B6ACE}"/>
            </ac:spMkLst>
          </pc:spChg>
          <pc:spChg chg="mod">
            <ac:chgData name="Bohms, H.M. (Michel)" userId="f0b80a2c-ca6a-4850-9433-81e4d17ec5c1" providerId="ADAL" clId="{B229CA5B-3D7D-43EA-A517-B1E3DE1570DB}" dt="2021-11-10T08:52:07.647" v="5000"/>
            <ac:spMkLst>
              <pc:docMk/>
              <pc:sldMasterMk cId="3607006710" sldId="2147483749"/>
              <pc:sldLayoutMk cId="2304419943" sldId="2147483752"/>
              <ac:spMk id="52" creationId="{A338A0D5-3C79-4D00-BF67-5930E6B0A414}"/>
            </ac:spMkLst>
          </pc:spChg>
          <pc:spChg chg="mod">
            <ac:chgData name="Bohms, H.M. (Michel)" userId="f0b80a2c-ca6a-4850-9433-81e4d17ec5c1" providerId="ADAL" clId="{B229CA5B-3D7D-43EA-A517-B1E3DE1570DB}" dt="2021-11-10T08:52:07.607" v="4970"/>
            <ac:spMkLst>
              <pc:docMk/>
              <pc:sldMasterMk cId="3607006710" sldId="2147483749"/>
              <pc:sldLayoutMk cId="2304419943" sldId="2147483752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B229CA5B-3D7D-43EA-A517-B1E3DE1570DB}" dt="2021-11-10T08:52:07.608" v="4971"/>
            <ac:spMkLst>
              <pc:docMk/>
              <pc:sldMasterMk cId="3607006710" sldId="2147483749"/>
              <pc:sldLayoutMk cId="2304419943" sldId="2147483752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B229CA5B-3D7D-43EA-A517-B1E3DE1570DB}" dt="2021-11-10T08:52:07.609" v="4972"/>
            <ac:spMkLst>
              <pc:docMk/>
              <pc:sldMasterMk cId="3607006710" sldId="2147483749"/>
              <pc:sldLayoutMk cId="2304419943" sldId="2147483752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B229CA5B-3D7D-43EA-A517-B1E3DE1570DB}" dt="2021-11-10T08:52:07.611" v="4973"/>
            <ac:spMkLst>
              <pc:docMk/>
              <pc:sldMasterMk cId="3607006710" sldId="2147483749"/>
              <pc:sldLayoutMk cId="2304419943" sldId="2147483752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B229CA5B-3D7D-43EA-A517-B1E3DE1570DB}" dt="2021-11-10T08:52:07.612" v="4974"/>
            <ac:spMkLst>
              <pc:docMk/>
              <pc:sldMasterMk cId="3607006710" sldId="2147483749"/>
              <pc:sldLayoutMk cId="2304419943" sldId="2147483752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B229CA5B-3D7D-43EA-A517-B1E3DE1570DB}" dt="2021-11-10T08:52:07.614" v="4975"/>
            <ac:spMkLst>
              <pc:docMk/>
              <pc:sldMasterMk cId="3607006710" sldId="2147483749"/>
              <pc:sldLayoutMk cId="2304419943" sldId="2147483752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B229CA5B-3D7D-43EA-A517-B1E3DE1570DB}" dt="2021-11-10T08:52:07.615" v="4976"/>
            <ac:spMkLst>
              <pc:docMk/>
              <pc:sldMasterMk cId="3607006710" sldId="2147483749"/>
              <pc:sldLayoutMk cId="2304419943" sldId="2147483752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B229CA5B-3D7D-43EA-A517-B1E3DE1570DB}" dt="2021-11-10T08:52:07.616" v="4977"/>
            <ac:spMkLst>
              <pc:docMk/>
              <pc:sldMasterMk cId="3607006710" sldId="2147483749"/>
              <pc:sldLayoutMk cId="2304419943" sldId="2147483752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B229CA5B-3D7D-43EA-A517-B1E3DE1570DB}" dt="2021-11-10T08:52:07.618" v="4978"/>
            <ac:spMkLst>
              <pc:docMk/>
              <pc:sldMasterMk cId="3607006710" sldId="2147483749"/>
              <pc:sldLayoutMk cId="2304419943" sldId="2147483752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B229CA5B-3D7D-43EA-A517-B1E3DE1570DB}" dt="2021-11-10T08:52:07.619" v="4979"/>
            <ac:spMkLst>
              <pc:docMk/>
              <pc:sldMasterMk cId="3607006710" sldId="2147483749"/>
              <pc:sldLayoutMk cId="2304419943" sldId="2147483752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B229CA5B-3D7D-43EA-A517-B1E3DE1570DB}" dt="2021-11-10T08:52:07.620" v="4980"/>
            <ac:spMkLst>
              <pc:docMk/>
              <pc:sldMasterMk cId="3607006710" sldId="2147483749"/>
              <pc:sldLayoutMk cId="2304419943" sldId="2147483752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B229CA5B-3D7D-43EA-A517-B1E3DE1570DB}" dt="2021-11-10T08:52:07.622" v="4981"/>
            <ac:spMkLst>
              <pc:docMk/>
              <pc:sldMasterMk cId="3607006710" sldId="2147483749"/>
              <pc:sldLayoutMk cId="2304419943" sldId="2147483752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B229CA5B-3D7D-43EA-A517-B1E3DE1570DB}" dt="2021-11-10T08:52:07.623" v="4982"/>
            <ac:spMkLst>
              <pc:docMk/>
              <pc:sldMasterMk cId="3607006710" sldId="2147483749"/>
              <pc:sldLayoutMk cId="2304419943" sldId="2147483752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B229CA5B-3D7D-43EA-A517-B1E3DE1570DB}" dt="2021-11-10T08:52:07.624" v="4983"/>
            <ac:spMkLst>
              <pc:docMk/>
              <pc:sldMasterMk cId="3607006710" sldId="2147483749"/>
              <pc:sldLayoutMk cId="2304419943" sldId="2147483752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B229CA5B-3D7D-43EA-A517-B1E3DE1570DB}" dt="2021-11-10T08:52:07.626" v="4984"/>
            <ac:spMkLst>
              <pc:docMk/>
              <pc:sldMasterMk cId="3607006710" sldId="2147483749"/>
              <pc:sldLayoutMk cId="2304419943" sldId="2147483752"/>
              <ac:spMk id="144" creationId="{5863A4F4-EC3F-4D3A-BA06-224079A5A54A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679" v="5024" actId="790"/>
          <pc:sldLayoutMkLst>
            <pc:docMk/>
            <pc:sldMasterMk cId="3607006710" sldId="2147483749"/>
            <pc:sldLayoutMk cId="367519230" sldId="2147483753"/>
          </pc:sldLayoutMkLst>
          <pc:spChg chg="mod">
            <ac:chgData name="Bohms, H.M. (Michel)" userId="f0b80a2c-ca6a-4850-9433-81e4d17ec5c1" providerId="ADAL" clId="{B229CA5B-3D7D-43EA-A517-B1E3DE1570DB}" dt="2021-11-10T08:52:07.679" v="5024" actId="790"/>
            <ac:spMkLst>
              <pc:docMk/>
              <pc:sldMasterMk cId="3607006710" sldId="2147483749"/>
              <pc:sldLayoutMk cId="367519230" sldId="2147483753"/>
              <ac:spMk id="3" creationId="{EFCCF823-7238-4294-BB30-94DBE70D63E2}"/>
            </ac:spMkLst>
          </pc:spChg>
          <pc:spChg chg="mod">
            <ac:chgData name="Bohms, H.M. (Michel)" userId="f0b80a2c-ca6a-4850-9433-81e4d17ec5c1" providerId="ADAL" clId="{B229CA5B-3D7D-43EA-A517-B1E3DE1570DB}" dt="2021-11-10T08:52:07.656" v="5006" actId="790"/>
            <ac:spMkLst>
              <pc:docMk/>
              <pc:sldMasterMk cId="3607006710" sldId="2147483749"/>
              <pc:sldLayoutMk cId="367519230" sldId="2147483753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677" v="5023"/>
            <ac:spMkLst>
              <pc:docMk/>
              <pc:sldMasterMk cId="3607006710" sldId="2147483749"/>
              <pc:sldLayoutMk cId="367519230" sldId="2147483753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7.654" v="5005"/>
            <ac:spMkLst>
              <pc:docMk/>
              <pc:sldMasterMk cId="3607006710" sldId="2147483749"/>
              <pc:sldLayoutMk cId="367519230" sldId="2147483753"/>
              <ac:spMk id="111" creationId="{861D1119-6588-4798-BC08-253A6E15E209}"/>
            </ac:spMkLst>
          </pc:spChg>
          <pc:spChg chg="mod">
            <ac:chgData name="Bohms, H.M. (Michel)" userId="f0b80a2c-ca6a-4850-9433-81e4d17ec5c1" providerId="ADAL" clId="{B229CA5B-3D7D-43EA-A517-B1E3DE1570DB}" dt="2021-11-10T08:52:07.657" v="5007"/>
            <ac:spMkLst>
              <pc:docMk/>
              <pc:sldMasterMk cId="3607006710" sldId="2147483749"/>
              <pc:sldLayoutMk cId="367519230" sldId="2147483753"/>
              <ac:spMk id="194" creationId="{38DAAFB3-FE3F-42B4-8C88-5F57FE159942}"/>
            </ac:spMkLst>
          </pc:spChg>
          <pc:spChg chg="mod">
            <ac:chgData name="Bohms, H.M. (Michel)" userId="f0b80a2c-ca6a-4850-9433-81e4d17ec5c1" providerId="ADAL" clId="{B229CA5B-3D7D-43EA-A517-B1E3DE1570DB}" dt="2021-11-10T08:52:07.659" v="5008"/>
            <ac:spMkLst>
              <pc:docMk/>
              <pc:sldMasterMk cId="3607006710" sldId="2147483749"/>
              <pc:sldLayoutMk cId="367519230" sldId="2147483753"/>
              <ac:spMk id="196" creationId="{63194F65-4913-4057-BB8C-63650510F928}"/>
            </ac:spMkLst>
          </pc:spChg>
          <pc:spChg chg="mod">
            <ac:chgData name="Bohms, H.M. (Michel)" userId="f0b80a2c-ca6a-4850-9433-81e4d17ec5c1" providerId="ADAL" clId="{B229CA5B-3D7D-43EA-A517-B1E3DE1570DB}" dt="2021-11-10T08:52:07.660" v="5009"/>
            <ac:spMkLst>
              <pc:docMk/>
              <pc:sldMasterMk cId="3607006710" sldId="2147483749"/>
              <pc:sldLayoutMk cId="367519230" sldId="2147483753"/>
              <ac:spMk id="198" creationId="{EDFBFD0F-E3DF-40DE-A4EA-70517F0C31D4}"/>
            </ac:spMkLst>
          </pc:spChg>
          <pc:spChg chg="mod">
            <ac:chgData name="Bohms, H.M. (Michel)" userId="f0b80a2c-ca6a-4850-9433-81e4d17ec5c1" providerId="ADAL" clId="{B229CA5B-3D7D-43EA-A517-B1E3DE1570DB}" dt="2021-11-10T08:52:07.661" v="5010"/>
            <ac:spMkLst>
              <pc:docMk/>
              <pc:sldMasterMk cId="3607006710" sldId="2147483749"/>
              <pc:sldLayoutMk cId="367519230" sldId="2147483753"/>
              <ac:spMk id="199" creationId="{AA1338BD-D74F-4D33-A0AA-732C5CEECEE6}"/>
            </ac:spMkLst>
          </pc:spChg>
          <pc:spChg chg="mod">
            <ac:chgData name="Bohms, H.M. (Michel)" userId="f0b80a2c-ca6a-4850-9433-81e4d17ec5c1" providerId="ADAL" clId="{B229CA5B-3D7D-43EA-A517-B1E3DE1570DB}" dt="2021-11-10T08:52:07.662" v="5011"/>
            <ac:spMkLst>
              <pc:docMk/>
              <pc:sldMasterMk cId="3607006710" sldId="2147483749"/>
              <pc:sldLayoutMk cId="367519230" sldId="2147483753"/>
              <ac:spMk id="202" creationId="{D8BD77BF-EE76-4C86-8C42-AAED35B3ECEF}"/>
            </ac:spMkLst>
          </pc:spChg>
          <pc:spChg chg="mod">
            <ac:chgData name="Bohms, H.M. (Michel)" userId="f0b80a2c-ca6a-4850-9433-81e4d17ec5c1" providerId="ADAL" clId="{B229CA5B-3D7D-43EA-A517-B1E3DE1570DB}" dt="2021-11-10T08:52:07.664" v="5012"/>
            <ac:spMkLst>
              <pc:docMk/>
              <pc:sldMasterMk cId="3607006710" sldId="2147483749"/>
              <pc:sldLayoutMk cId="367519230" sldId="2147483753"/>
              <ac:spMk id="205" creationId="{1CADDF18-E1F3-4688-B673-DA01A82C35DA}"/>
            </ac:spMkLst>
          </pc:spChg>
          <pc:spChg chg="mod">
            <ac:chgData name="Bohms, H.M. (Michel)" userId="f0b80a2c-ca6a-4850-9433-81e4d17ec5c1" providerId="ADAL" clId="{B229CA5B-3D7D-43EA-A517-B1E3DE1570DB}" dt="2021-11-10T08:52:07.665" v="5013"/>
            <ac:spMkLst>
              <pc:docMk/>
              <pc:sldMasterMk cId="3607006710" sldId="2147483749"/>
              <pc:sldLayoutMk cId="367519230" sldId="2147483753"/>
              <ac:spMk id="206" creationId="{52D8BE35-EE34-483E-9F61-B3B506AB2D23}"/>
            </ac:spMkLst>
          </pc:spChg>
          <pc:spChg chg="mod">
            <ac:chgData name="Bohms, H.M. (Michel)" userId="f0b80a2c-ca6a-4850-9433-81e4d17ec5c1" providerId="ADAL" clId="{B229CA5B-3D7D-43EA-A517-B1E3DE1570DB}" dt="2021-11-10T08:52:07.666" v="5014"/>
            <ac:spMkLst>
              <pc:docMk/>
              <pc:sldMasterMk cId="3607006710" sldId="2147483749"/>
              <pc:sldLayoutMk cId="367519230" sldId="2147483753"/>
              <ac:spMk id="207" creationId="{5E7A15D2-B2DE-4272-B195-FEACB5039ADA}"/>
            </ac:spMkLst>
          </pc:spChg>
          <pc:spChg chg="mod">
            <ac:chgData name="Bohms, H.M. (Michel)" userId="f0b80a2c-ca6a-4850-9433-81e4d17ec5c1" providerId="ADAL" clId="{B229CA5B-3D7D-43EA-A517-B1E3DE1570DB}" dt="2021-11-10T08:52:07.667" v="5015"/>
            <ac:spMkLst>
              <pc:docMk/>
              <pc:sldMasterMk cId="3607006710" sldId="2147483749"/>
              <pc:sldLayoutMk cId="367519230" sldId="2147483753"/>
              <ac:spMk id="209" creationId="{838BD367-3AB3-4103-B0B3-41A6FB16CA0D}"/>
            </ac:spMkLst>
          </pc:spChg>
          <pc:spChg chg="mod">
            <ac:chgData name="Bohms, H.M. (Michel)" userId="f0b80a2c-ca6a-4850-9433-81e4d17ec5c1" providerId="ADAL" clId="{B229CA5B-3D7D-43EA-A517-B1E3DE1570DB}" dt="2021-11-10T08:52:07.668" v="5016"/>
            <ac:spMkLst>
              <pc:docMk/>
              <pc:sldMasterMk cId="3607006710" sldId="2147483749"/>
              <pc:sldLayoutMk cId="367519230" sldId="2147483753"/>
              <ac:spMk id="210" creationId="{9D885620-24E7-4EED-92BA-D84C42CA9FE8}"/>
            </ac:spMkLst>
          </pc:spChg>
          <pc:spChg chg="mod">
            <ac:chgData name="Bohms, H.M. (Michel)" userId="f0b80a2c-ca6a-4850-9433-81e4d17ec5c1" providerId="ADAL" clId="{B229CA5B-3D7D-43EA-A517-B1E3DE1570DB}" dt="2021-11-10T08:52:07.670" v="5017"/>
            <ac:spMkLst>
              <pc:docMk/>
              <pc:sldMasterMk cId="3607006710" sldId="2147483749"/>
              <pc:sldLayoutMk cId="367519230" sldId="2147483753"/>
              <ac:spMk id="211" creationId="{FF8C5A71-C2E3-4782-84CC-3FFEAB0CE736}"/>
            </ac:spMkLst>
          </pc:spChg>
          <pc:spChg chg="mod">
            <ac:chgData name="Bohms, H.M. (Michel)" userId="f0b80a2c-ca6a-4850-9433-81e4d17ec5c1" providerId="ADAL" clId="{B229CA5B-3D7D-43EA-A517-B1E3DE1570DB}" dt="2021-11-10T08:52:07.671" v="5018"/>
            <ac:spMkLst>
              <pc:docMk/>
              <pc:sldMasterMk cId="3607006710" sldId="2147483749"/>
              <pc:sldLayoutMk cId="367519230" sldId="2147483753"/>
              <ac:spMk id="212" creationId="{C5FF5094-5908-416A-AD8F-E96EC6C96AB9}"/>
            </ac:spMkLst>
          </pc:spChg>
          <pc:spChg chg="mod">
            <ac:chgData name="Bohms, H.M. (Michel)" userId="f0b80a2c-ca6a-4850-9433-81e4d17ec5c1" providerId="ADAL" clId="{B229CA5B-3D7D-43EA-A517-B1E3DE1570DB}" dt="2021-11-10T08:52:07.672" v="5019"/>
            <ac:spMkLst>
              <pc:docMk/>
              <pc:sldMasterMk cId="3607006710" sldId="2147483749"/>
              <pc:sldLayoutMk cId="367519230" sldId="2147483753"/>
              <ac:spMk id="272" creationId="{DE4556A3-849B-4A2C-8A2B-B908E27280C5}"/>
            </ac:spMkLst>
          </pc:spChg>
          <pc:spChg chg="mod">
            <ac:chgData name="Bohms, H.M. (Michel)" userId="f0b80a2c-ca6a-4850-9433-81e4d17ec5c1" providerId="ADAL" clId="{B229CA5B-3D7D-43EA-A517-B1E3DE1570DB}" dt="2021-11-10T08:52:07.673" v="5020"/>
            <ac:spMkLst>
              <pc:docMk/>
              <pc:sldMasterMk cId="3607006710" sldId="2147483749"/>
              <pc:sldLayoutMk cId="367519230" sldId="2147483753"/>
              <ac:spMk id="273" creationId="{93978440-5C6F-4E40-B7A0-064D56F28AF1}"/>
            </ac:spMkLst>
          </pc:spChg>
          <pc:spChg chg="mod">
            <ac:chgData name="Bohms, H.M. (Michel)" userId="f0b80a2c-ca6a-4850-9433-81e4d17ec5c1" providerId="ADAL" clId="{B229CA5B-3D7D-43EA-A517-B1E3DE1570DB}" dt="2021-11-10T08:52:07.675" v="5021"/>
            <ac:spMkLst>
              <pc:docMk/>
              <pc:sldMasterMk cId="3607006710" sldId="2147483749"/>
              <pc:sldLayoutMk cId="367519230" sldId="2147483753"/>
              <ac:spMk id="274" creationId="{84A8634B-D8A6-4674-AAB3-24ED46A52627}"/>
            </ac:spMkLst>
          </pc:spChg>
          <pc:spChg chg="mod">
            <ac:chgData name="Bohms, H.M. (Michel)" userId="f0b80a2c-ca6a-4850-9433-81e4d17ec5c1" providerId="ADAL" clId="{B229CA5B-3D7D-43EA-A517-B1E3DE1570DB}" dt="2021-11-10T08:52:07.676" v="5022"/>
            <ac:spMkLst>
              <pc:docMk/>
              <pc:sldMasterMk cId="3607006710" sldId="2147483749"/>
              <pc:sldLayoutMk cId="367519230" sldId="2147483753"/>
              <ac:spMk id="275" creationId="{74919392-F96F-4465-8B04-8F0F0CC042D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693" v="5031" actId="790"/>
          <pc:sldLayoutMkLst>
            <pc:docMk/>
            <pc:sldMasterMk cId="3607006710" sldId="2147483749"/>
            <pc:sldLayoutMk cId="2392477391" sldId="2147483754"/>
          </pc:sldLayoutMkLst>
          <pc:spChg chg="mod">
            <ac:chgData name="Bohms, H.M. (Michel)" userId="f0b80a2c-ca6a-4850-9433-81e4d17ec5c1" providerId="ADAL" clId="{B229CA5B-3D7D-43EA-A517-B1E3DE1570DB}" dt="2021-11-10T08:52:07.693" v="5031" actId="790"/>
            <ac:spMkLst>
              <pc:docMk/>
              <pc:sldMasterMk cId="3607006710" sldId="2147483749"/>
              <pc:sldLayoutMk cId="2392477391" sldId="2147483754"/>
              <ac:spMk id="2" creationId="{03655526-A1DF-4100-B716-8B665E327259}"/>
            </ac:spMkLst>
          </pc:spChg>
          <pc:spChg chg="mod">
            <ac:chgData name="Bohms, H.M. (Michel)" userId="f0b80a2c-ca6a-4850-9433-81e4d17ec5c1" providerId="ADAL" clId="{B229CA5B-3D7D-43EA-A517-B1E3DE1570DB}" dt="2021-11-10T08:52:07.689" v="5029" actId="790"/>
            <ac:spMkLst>
              <pc:docMk/>
              <pc:sldMasterMk cId="3607006710" sldId="2147483749"/>
              <pc:sldLayoutMk cId="2392477391" sldId="2147483754"/>
              <ac:spMk id="8" creationId="{D33624B2-EE21-4FD3-9444-4542956651AA}"/>
            </ac:spMkLst>
          </pc:spChg>
          <pc:spChg chg="mod">
            <ac:chgData name="Bohms, H.M. (Michel)" userId="f0b80a2c-ca6a-4850-9433-81e4d17ec5c1" providerId="ADAL" clId="{B229CA5B-3D7D-43EA-A517-B1E3DE1570DB}" dt="2021-11-10T08:52:07.683" v="5026" actId="790"/>
            <ac:spMkLst>
              <pc:docMk/>
              <pc:sldMasterMk cId="3607006710" sldId="2147483749"/>
              <pc:sldLayoutMk cId="2392477391" sldId="2147483754"/>
              <ac:spMk id="10" creationId="{9C6D722F-8680-4071-9123-21F371291D9E}"/>
            </ac:spMkLst>
          </pc:spChg>
          <pc:spChg chg="mod">
            <ac:chgData name="Bohms, H.M. (Michel)" userId="f0b80a2c-ca6a-4850-9433-81e4d17ec5c1" providerId="ADAL" clId="{B229CA5B-3D7D-43EA-A517-B1E3DE1570DB}" dt="2021-11-10T08:52:07.681" v="5025" actId="790"/>
            <ac:spMkLst>
              <pc:docMk/>
              <pc:sldMasterMk cId="3607006710" sldId="2147483749"/>
              <pc:sldLayoutMk cId="2392477391" sldId="2147483754"/>
              <ac:spMk id="11" creationId="{AA692845-3CAE-4344-A741-2AFCF32F8547}"/>
            </ac:spMkLst>
          </pc:spChg>
          <pc:spChg chg="mod">
            <ac:chgData name="Bohms, H.M. (Michel)" userId="f0b80a2c-ca6a-4850-9433-81e4d17ec5c1" providerId="ADAL" clId="{B229CA5B-3D7D-43EA-A517-B1E3DE1570DB}" dt="2021-11-10T08:52:07.691" v="5030" actId="790"/>
            <ac:spMkLst>
              <pc:docMk/>
              <pc:sldMasterMk cId="3607006710" sldId="2147483749"/>
              <pc:sldLayoutMk cId="2392477391" sldId="2147483754"/>
              <ac:spMk id="31" creationId="{4FD1D93D-B6C4-4842-923B-938AE2927FD3}"/>
            </ac:spMkLst>
          </pc:spChg>
          <pc:spChg chg="mod">
            <ac:chgData name="Bohms, H.M. (Michel)" userId="f0b80a2c-ca6a-4850-9433-81e4d17ec5c1" providerId="ADAL" clId="{B229CA5B-3D7D-43EA-A517-B1E3DE1570DB}" dt="2021-11-10T08:52:07.687" v="5028" actId="790"/>
            <ac:spMkLst>
              <pc:docMk/>
              <pc:sldMasterMk cId="3607006710" sldId="2147483749"/>
              <pc:sldLayoutMk cId="2392477391" sldId="2147483754"/>
              <ac:spMk id="33" creationId="{5A73AC90-7B0E-4421-91F5-76C415F2E67A}"/>
            </ac:spMkLst>
          </pc:spChg>
          <pc:spChg chg="mod">
            <ac:chgData name="Bohms, H.M. (Michel)" userId="f0b80a2c-ca6a-4850-9433-81e4d17ec5c1" providerId="ADAL" clId="{B229CA5B-3D7D-43EA-A517-B1E3DE1570DB}" dt="2021-11-10T08:52:07.685" v="5027" actId="790"/>
            <ac:spMkLst>
              <pc:docMk/>
              <pc:sldMasterMk cId="3607006710" sldId="2147483749"/>
              <pc:sldLayoutMk cId="2392477391" sldId="2147483754"/>
              <ac:spMk id="34" creationId="{2BEB1C6B-58D2-436E-8830-CF31BEE16320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709" v="5039" actId="790"/>
          <pc:sldLayoutMkLst>
            <pc:docMk/>
            <pc:sldMasterMk cId="3607006710" sldId="2147483749"/>
            <pc:sldLayoutMk cId="3664945628" sldId="2147483755"/>
          </pc:sldLayoutMkLst>
          <pc:spChg chg="mod">
            <ac:chgData name="Bohms, H.M. (Michel)" userId="f0b80a2c-ca6a-4850-9433-81e4d17ec5c1" providerId="ADAL" clId="{B229CA5B-3D7D-43EA-A517-B1E3DE1570DB}" dt="2021-11-10T08:52:07.709" v="5039" actId="790"/>
            <ac:spMkLst>
              <pc:docMk/>
              <pc:sldMasterMk cId="3607006710" sldId="2147483749"/>
              <pc:sldLayoutMk cId="3664945628" sldId="2147483755"/>
              <ac:spMk id="2" creationId="{E5244ECB-66F5-4677-81F2-972B9FCA0F8B}"/>
            </ac:spMkLst>
          </pc:spChg>
          <pc:spChg chg="mod">
            <ac:chgData name="Bohms, H.M. (Michel)" userId="f0b80a2c-ca6a-4850-9433-81e4d17ec5c1" providerId="ADAL" clId="{B229CA5B-3D7D-43EA-A517-B1E3DE1570DB}" dt="2021-11-10T08:52:07.696" v="5032" actId="790"/>
            <ac:spMkLst>
              <pc:docMk/>
              <pc:sldMasterMk cId="3607006710" sldId="2147483749"/>
              <pc:sldLayoutMk cId="3664945628" sldId="2147483755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703" v="5036" actId="790"/>
            <ac:spMkLst>
              <pc:docMk/>
              <pc:sldMasterMk cId="3607006710" sldId="2147483749"/>
              <pc:sldLayoutMk cId="3664945628" sldId="2147483755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B229CA5B-3D7D-43EA-A517-B1E3DE1570DB}" dt="2021-11-10T08:52:07.697" v="5033" actId="790"/>
            <ac:spMkLst>
              <pc:docMk/>
              <pc:sldMasterMk cId="3607006710" sldId="2147483749"/>
              <pc:sldLayoutMk cId="3664945628" sldId="2147483755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B229CA5B-3D7D-43EA-A517-B1E3DE1570DB}" dt="2021-11-10T08:52:07.705" v="5037" actId="790"/>
            <ac:spMkLst>
              <pc:docMk/>
              <pc:sldMasterMk cId="3607006710" sldId="2147483749"/>
              <pc:sldLayoutMk cId="3664945628" sldId="2147483755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B229CA5B-3D7D-43EA-A517-B1E3DE1570DB}" dt="2021-11-10T08:52:07.701" v="5035" actId="790"/>
            <ac:spMkLst>
              <pc:docMk/>
              <pc:sldMasterMk cId="3607006710" sldId="2147483749"/>
              <pc:sldLayoutMk cId="3664945628" sldId="2147483755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B229CA5B-3D7D-43EA-A517-B1E3DE1570DB}" dt="2021-11-10T08:52:07.707" v="5038" actId="790"/>
            <ac:spMkLst>
              <pc:docMk/>
              <pc:sldMasterMk cId="3607006710" sldId="2147483749"/>
              <pc:sldLayoutMk cId="3664945628" sldId="2147483755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B229CA5B-3D7D-43EA-A517-B1E3DE1570DB}" dt="2021-11-10T08:52:07.699" v="5034" actId="790"/>
            <ac:spMkLst>
              <pc:docMk/>
              <pc:sldMasterMk cId="3607006710" sldId="2147483749"/>
              <pc:sldLayoutMk cId="3664945628" sldId="2147483755"/>
              <ac:spMk id="103" creationId="{683231CA-E564-4317-8817-8643DD571F4D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728" v="5048" actId="790"/>
          <pc:sldLayoutMkLst>
            <pc:docMk/>
            <pc:sldMasterMk cId="3607006710" sldId="2147483749"/>
            <pc:sldLayoutMk cId="378455872" sldId="2147483756"/>
          </pc:sldLayoutMkLst>
          <pc:spChg chg="mod">
            <ac:chgData name="Bohms, H.M. (Michel)" userId="f0b80a2c-ca6a-4850-9433-81e4d17ec5c1" providerId="ADAL" clId="{B229CA5B-3D7D-43EA-A517-B1E3DE1570DB}" dt="2021-11-10T08:52:07.722" v="5045" actId="790"/>
            <ac:spMkLst>
              <pc:docMk/>
              <pc:sldMasterMk cId="3607006710" sldId="2147483749"/>
              <pc:sldLayoutMk cId="378455872" sldId="2147483756"/>
              <ac:spMk id="2" creationId="{85E5B63B-737B-4ED0-9D1C-6EF631E4C587}"/>
            </ac:spMkLst>
          </pc:spChg>
          <pc:spChg chg="mod">
            <ac:chgData name="Bohms, H.M. (Michel)" userId="f0b80a2c-ca6a-4850-9433-81e4d17ec5c1" providerId="ADAL" clId="{B229CA5B-3D7D-43EA-A517-B1E3DE1570DB}" dt="2021-11-10T08:52:07.720" v="5044" actId="790"/>
            <ac:spMkLst>
              <pc:docMk/>
              <pc:sldMasterMk cId="3607006710" sldId="2147483749"/>
              <pc:sldLayoutMk cId="378455872" sldId="2147483756"/>
              <ac:spMk id="3" creationId="{ED12B838-4EBF-44B3-96A3-36FE4C106877}"/>
            </ac:spMkLst>
          </pc:spChg>
          <pc:spChg chg="mod">
            <ac:chgData name="Bohms, H.M. (Michel)" userId="f0b80a2c-ca6a-4850-9433-81e4d17ec5c1" providerId="ADAL" clId="{B229CA5B-3D7D-43EA-A517-B1E3DE1570DB}" dt="2021-11-10T08:52:07.726" v="5047" actId="790"/>
            <ac:spMkLst>
              <pc:docMk/>
              <pc:sldMasterMk cId="3607006710" sldId="2147483749"/>
              <pc:sldLayoutMk cId="378455872" sldId="2147483756"/>
              <ac:spMk id="4" creationId="{EBFCA198-B405-434C-BDB0-38D5BBFCB906}"/>
            </ac:spMkLst>
          </pc:spChg>
          <pc:spChg chg="mod">
            <ac:chgData name="Bohms, H.M. (Michel)" userId="f0b80a2c-ca6a-4850-9433-81e4d17ec5c1" providerId="ADAL" clId="{B229CA5B-3D7D-43EA-A517-B1E3DE1570DB}" dt="2021-11-10T08:52:07.728" v="5048" actId="790"/>
            <ac:spMkLst>
              <pc:docMk/>
              <pc:sldMasterMk cId="3607006710" sldId="2147483749"/>
              <pc:sldLayoutMk cId="378455872" sldId="2147483756"/>
              <ac:spMk id="5" creationId="{B01F3EB1-2EAC-4D2F-A989-E0C0E54C3D4F}"/>
            </ac:spMkLst>
          </pc:spChg>
          <pc:spChg chg="mod">
            <ac:chgData name="Bohms, H.M. (Michel)" userId="f0b80a2c-ca6a-4850-9433-81e4d17ec5c1" providerId="ADAL" clId="{B229CA5B-3D7D-43EA-A517-B1E3DE1570DB}" dt="2021-11-10T08:52:07.724" v="5046" actId="790"/>
            <ac:spMkLst>
              <pc:docMk/>
              <pc:sldMasterMk cId="3607006710" sldId="2147483749"/>
              <pc:sldLayoutMk cId="378455872" sldId="2147483756"/>
              <ac:spMk id="14" creationId="{45D054C6-955F-4524-B419-8433FE6D93D0}"/>
            </ac:spMkLst>
          </pc:spChg>
          <pc:spChg chg="mod">
            <ac:chgData name="Bohms, H.M. (Michel)" userId="f0b80a2c-ca6a-4850-9433-81e4d17ec5c1" providerId="ADAL" clId="{B229CA5B-3D7D-43EA-A517-B1E3DE1570DB}" dt="2021-11-10T08:52:07.718" v="5043" actId="790"/>
            <ac:spMkLst>
              <pc:docMk/>
              <pc:sldMasterMk cId="3607006710" sldId="2147483749"/>
              <pc:sldLayoutMk cId="378455872" sldId="2147483756"/>
              <ac:spMk id="15" creationId="{9FDA7449-64DA-4D83-8198-E1195E045EAA}"/>
            </ac:spMkLst>
          </pc:spChg>
          <pc:spChg chg="mod">
            <ac:chgData name="Bohms, H.M. (Michel)" userId="f0b80a2c-ca6a-4850-9433-81e4d17ec5c1" providerId="ADAL" clId="{B229CA5B-3D7D-43EA-A517-B1E3DE1570DB}" dt="2021-11-10T08:52:07.711" v="5040" actId="790"/>
            <ac:spMkLst>
              <pc:docMk/>
              <pc:sldMasterMk cId="3607006710" sldId="2147483749"/>
              <pc:sldLayoutMk cId="378455872" sldId="2147483756"/>
              <ac:spMk id="88" creationId="{8D3ABCD5-39BE-458B-B7CF-6498BB983A72}"/>
            </ac:spMkLst>
          </pc:spChg>
          <pc:spChg chg="mod">
            <ac:chgData name="Bohms, H.M. (Michel)" userId="f0b80a2c-ca6a-4850-9433-81e4d17ec5c1" providerId="ADAL" clId="{B229CA5B-3D7D-43EA-A517-B1E3DE1570DB}" dt="2021-11-10T08:52:07.713" v="5041" actId="790"/>
            <ac:spMkLst>
              <pc:docMk/>
              <pc:sldMasterMk cId="3607006710" sldId="2147483749"/>
              <pc:sldLayoutMk cId="378455872" sldId="2147483756"/>
              <ac:spMk id="151" creationId="{5CFE7F97-2109-4DE1-997E-438DDA5BA466}"/>
            </ac:spMkLst>
          </pc:spChg>
          <pc:spChg chg="mod">
            <ac:chgData name="Bohms, H.M. (Michel)" userId="f0b80a2c-ca6a-4850-9433-81e4d17ec5c1" providerId="ADAL" clId="{B229CA5B-3D7D-43EA-A517-B1E3DE1570DB}" dt="2021-11-10T08:52:07.715" v="5042" actId="790"/>
            <ac:spMkLst>
              <pc:docMk/>
              <pc:sldMasterMk cId="3607006710" sldId="2147483749"/>
              <pc:sldLayoutMk cId="378455872" sldId="2147483756"/>
              <ac:spMk id="200" creationId="{CF022E84-EA7B-4026-848E-672D4DD41118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747" v="5057" actId="790"/>
          <pc:sldLayoutMkLst>
            <pc:docMk/>
            <pc:sldMasterMk cId="3607006710" sldId="2147483749"/>
            <pc:sldLayoutMk cId="2714482579" sldId="2147483757"/>
          </pc:sldLayoutMkLst>
          <pc:spChg chg="mod">
            <ac:chgData name="Bohms, H.M. (Michel)" userId="f0b80a2c-ca6a-4850-9433-81e4d17ec5c1" providerId="ADAL" clId="{B229CA5B-3D7D-43EA-A517-B1E3DE1570DB}" dt="2021-11-10T08:52:07.741" v="5054" actId="790"/>
            <ac:spMkLst>
              <pc:docMk/>
              <pc:sldMasterMk cId="3607006710" sldId="2147483749"/>
              <pc:sldLayoutMk cId="2714482579" sldId="2147483757"/>
              <ac:spMk id="2" creationId="{7F9C49C4-AF35-4216-8F31-B02A1075D709}"/>
            </ac:spMkLst>
          </pc:spChg>
          <pc:spChg chg="mod">
            <ac:chgData name="Bohms, H.M. (Michel)" userId="f0b80a2c-ca6a-4850-9433-81e4d17ec5c1" providerId="ADAL" clId="{B229CA5B-3D7D-43EA-A517-B1E3DE1570DB}" dt="2021-11-10T08:52:07.739" v="5053" actId="790"/>
            <ac:spMkLst>
              <pc:docMk/>
              <pc:sldMasterMk cId="3607006710" sldId="2147483749"/>
              <pc:sldLayoutMk cId="2714482579" sldId="2147483757"/>
              <ac:spMk id="3" creationId="{0D430EB3-20C6-47BB-9818-57BF558573B7}"/>
            </ac:spMkLst>
          </pc:spChg>
          <pc:spChg chg="mod">
            <ac:chgData name="Bohms, H.M. (Michel)" userId="f0b80a2c-ca6a-4850-9433-81e4d17ec5c1" providerId="ADAL" clId="{B229CA5B-3D7D-43EA-A517-B1E3DE1570DB}" dt="2021-11-10T08:52:07.747" v="5057" actId="790"/>
            <ac:spMkLst>
              <pc:docMk/>
              <pc:sldMasterMk cId="3607006710" sldId="2147483749"/>
              <pc:sldLayoutMk cId="2714482579" sldId="2147483757"/>
              <ac:spMk id="4" creationId="{C323AFA5-EF20-4325-8A86-FCBE548B67E7}"/>
            </ac:spMkLst>
          </pc:spChg>
          <pc:spChg chg="mod">
            <ac:chgData name="Bohms, H.M. (Michel)" userId="f0b80a2c-ca6a-4850-9433-81e4d17ec5c1" providerId="ADAL" clId="{B229CA5B-3D7D-43EA-A517-B1E3DE1570DB}" dt="2021-11-10T08:52:07.745" v="5056" actId="790"/>
            <ac:spMkLst>
              <pc:docMk/>
              <pc:sldMasterMk cId="3607006710" sldId="2147483749"/>
              <pc:sldLayoutMk cId="2714482579" sldId="2147483757"/>
              <ac:spMk id="5" creationId="{E3AE8D94-FBEC-45F4-9E29-E69D7A23752F}"/>
            </ac:spMkLst>
          </pc:spChg>
          <pc:spChg chg="mod">
            <ac:chgData name="Bohms, H.M. (Michel)" userId="f0b80a2c-ca6a-4850-9433-81e4d17ec5c1" providerId="ADAL" clId="{B229CA5B-3D7D-43EA-A517-B1E3DE1570DB}" dt="2021-11-10T08:52:07.743" v="5055" actId="790"/>
            <ac:spMkLst>
              <pc:docMk/>
              <pc:sldMasterMk cId="3607006710" sldId="2147483749"/>
              <pc:sldLayoutMk cId="2714482579" sldId="2147483757"/>
              <ac:spMk id="11" creationId="{49A542DA-75FE-4413-AC0E-7C8134E2722B}"/>
            </ac:spMkLst>
          </pc:spChg>
          <pc:spChg chg="mod">
            <ac:chgData name="Bohms, H.M. (Michel)" userId="f0b80a2c-ca6a-4850-9433-81e4d17ec5c1" providerId="ADAL" clId="{B229CA5B-3D7D-43EA-A517-B1E3DE1570DB}" dt="2021-11-10T08:52:07.730" v="5049" actId="790"/>
            <ac:spMkLst>
              <pc:docMk/>
              <pc:sldMasterMk cId="3607006710" sldId="2147483749"/>
              <pc:sldLayoutMk cId="2714482579" sldId="2147483757"/>
              <ac:spMk id="120" creationId="{4554CBC1-67C3-40B3-B69E-583693464CAB}"/>
            </ac:spMkLst>
          </pc:spChg>
          <pc:spChg chg="mod">
            <ac:chgData name="Bohms, H.M. (Michel)" userId="f0b80a2c-ca6a-4850-9433-81e4d17ec5c1" providerId="ADAL" clId="{B229CA5B-3D7D-43EA-A517-B1E3DE1570DB}" dt="2021-11-10T08:52:07.732" v="5050" actId="790"/>
            <ac:spMkLst>
              <pc:docMk/>
              <pc:sldMasterMk cId="3607006710" sldId="2147483749"/>
              <pc:sldLayoutMk cId="2714482579" sldId="2147483757"/>
              <ac:spMk id="149" creationId="{E909BB5C-4BBE-4A17-B7C9-9421049DFC83}"/>
            </ac:spMkLst>
          </pc:spChg>
          <pc:spChg chg="mod">
            <ac:chgData name="Bohms, H.M. (Michel)" userId="f0b80a2c-ca6a-4850-9433-81e4d17ec5c1" providerId="ADAL" clId="{B229CA5B-3D7D-43EA-A517-B1E3DE1570DB}" dt="2021-11-10T08:52:07.737" v="5052" actId="790"/>
            <ac:spMkLst>
              <pc:docMk/>
              <pc:sldMasterMk cId="3607006710" sldId="2147483749"/>
              <pc:sldLayoutMk cId="2714482579" sldId="2147483757"/>
              <ac:spMk id="188" creationId="{0913F88F-D24E-4B05-A0C4-5702DF7B6B07}"/>
            </ac:spMkLst>
          </pc:spChg>
          <pc:spChg chg="mod">
            <ac:chgData name="Bohms, H.M. (Michel)" userId="f0b80a2c-ca6a-4850-9433-81e4d17ec5c1" providerId="ADAL" clId="{B229CA5B-3D7D-43EA-A517-B1E3DE1570DB}" dt="2021-11-10T08:52:07.734" v="5051" actId="790"/>
            <ac:spMkLst>
              <pc:docMk/>
              <pc:sldMasterMk cId="3607006710" sldId="2147483749"/>
              <pc:sldLayoutMk cId="2714482579" sldId="2147483757"/>
              <ac:spMk id="194" creationId="{F2F8D9C1-29CC-4621-BC21-3CB89DBCB58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766" v="5066" actId="790"/>
          <pc:sldLayoutMkLst>
            <pc:docMk/>
            <pc:sldMasterMk cId="3607006710" sldId="2147483749"/>
            <pc:sldLayoutMk cId="2630447184" sldId="2147483758"/>
          </pc:sldLayoutMkLst>
          <pc:spChg chg="mod">
            <ac:chgData name="Bohms, H.M. (Michel)" userId="f0b80a2c-ca6a-4850-9433-81e4d17ec5c1" providerId="ADAL" clId="{B229CA5B-3D7D-43EA-A517-B1E3DE1570DB}" dt="2021-11-10T08:52:07.760" v="5063" actId="790"/>
            <ac:spMkLst>
              <pc:docMk/>
              <pc:sldMasterMk cId="3607006710" sldId="2147483749"/>
              <pc:sldLayoutMk cId="2630447184" sldId="2147483758"/>
              <ac:spMk id="2" creationId="{CF2C8389-F9C2-4D34-9675-D3F1B363A614}"/>
            </ac:spMkLst>
          </pc:spChg>
          <pc:spChg chg="mod">
            <ac:chgData name="Bohms, H.M. (Michel)" userId="f0b80a2c-ca6a-4850-9433-81e4d17ec5c1" providerId="ADAL" clId="{B229CA5B-3D7D-43EA-A517-B1E3DE1570DB}" dt="2021-11-10T08:52:07.758" v="5062" actId="790"/>
            <ac:spMkLst>
              <pc:docMk/>
              <pc:sldMasterMk cId="3607006710" sldId="2147483749"/>
              <pc:sldLayoutMk cId="2630447184" sldId="2147483758"/>
              <ac:spMk id="3" creationId="{2B7207A5-0C51-46E7-8409-7885FAC1D3DA}"/>
            </ac:spMkLst>
          </pc:spChg>
          <pc:spChg chg="mod">
            <ac:chgData name="Bohms, H.M. (Michel)" userId="f0b80a2c-ca6a-4850-9433-81e4d17ec5c1" providerId="ADAL" clId="{B229CA5B-3D7D-43EA-A517-B1E3DE1570DB}" dt="2021-11-10T08:52:07.766" v="5066" actId="790"/>
            <ac:spMkLst>
              <pc:docMk/>
              <pc:sldMasterMk cId="3607006710" sldId="2147483749"/>
              <pc:sldLayoutMk cId="2630447184" sldId="2147483758"/>
              <ac:spMk id="4" creationId="{1E405FCA-2D2A-4963-9231-88F2E4E8834D}"/>
            </ac:spMkLst>
          </pc:spChg>
          <pc:spChg chg="mod">
            <ac:chgData name="Bohms, H.M. (Michel)" userId="f0b80a2c-ca6a-4850-9433-81e4d17ec5c1" providerId="ADAL" clId="{B229CA5B-3D7D-43EA-A517-B1E3DE1570DB}" dt="2021-11-10T08:52:07.764" v="5065" actId="790"/>
            <ac:spMkLst>
              <pc:docMk/>
              <pc:sldMasterMk cId="3607006710" sldId="2147483749"/>
              <pc:sldLayoutMk cId="2630447184" sldId="2147483758"/>
              <ac:spMk id="5" creationId="{A3A6F5FC-F7A7-4338-872F-3F8BF725E3A4}"/>
            </ac:spMkLst>
          </pc:spChg>
          <pc:spChg chg="mod">
            <ac:chgData name="Bohms, H.M. (Michel)" userId="f0b80a2c-ca6a-4850-9433-81e4d17ec5c1" providerId="ADAL" clId="{B229CA5B-3D7D-43EA-A517-B1E3DE1570DB}" dt="2021-11-10T08:52:07.751" v="5059" actId="790"/>
            <ac:spMkLst>
              <pc:docMk/>
              <pc:sldMasterMk cId="3607006710" sldId="2147483749"/>
              <pc:sldLayoutMk cId="2630447184" sldId="2147483758"/>
              <ac:spMk id="12" creationId="{8BD98969-41D6-49E7-8A6D-7119EAC93FB3}"/>
            </ac:spMkLst>
          </pc:spChg>
          <pc:spChg chg="mod">
            <ac:chgData name="Bohms, H.M. (Michel)" userId="f0b80a2c-ca6a-4850-9433-81e4d17ec5c1" providerId="ADAL" clId="{B229CA5B-3D7D-43EA-A517-B1E3DE1570DB}" dt="2021-11-10T08:52:07.762" v="5064" actId="790"/>
            <ac:spMkLst>
              <pc:docMk/>
              <pc:sldMasterMk cId="3607006710" sldId="2147483749"/>
              <pc:sldLayoutMk cId="2630447184" sldId="2147483758"/>
              <ac:spMk id="13" creationId="{E7103454-A8D4-4EB6-8BE7-429690CF0791}"/>
            </ac:spMkLst>
          </pc:spChg>
          <pc:spChg chg="mod">
            <ac:chgData name="Bohms, H.M. (Michel)" userId="f0b80a2c-ca6a-4850-9433-81e4d17ec5c1" providerId="ADAL" clId="{B229CA5B-3D7D-43EA-A517-B1E3DE1570DB}" dt="2021-11-10T08:52:07.749" v="5058" actId="790"/>
            <ac:spMkLst>
              <pc:docMk/>
              <pc:sldMasterMk cId="3607006710" sldId="2147483749"/>
              <pc:sldLayoutMk cId="2630447184" sldId="2147483758"/>
              <ac:spMk id="14" creationId="{63F6DBDF-45EF-45F4-B45A-E829981AB849}"/>
            </ac:spMkLst>
          </pc:spChg>
          <pc:spChg chg="mod">
            <ac:chgData name="Bohms, H.M. (Michel)" userId="f0b80a2c-ca6a-4850-9433-81e4d17ec5c1" providerId="ADAL" clId="{B229CA5B-3D7D-43EA-A517-B1E3DE1570DB}" dt="2021-11-10T08:52:07.754" v="5060" actId="790"/>
            <ac:spMkLst>
              <pc:docMk/>
              <pc:sldMasterMk cId="3607006710" sldId="2147483749"/>
              <pc:sldLayoutMk cId="2630447184" sldId="2147483758"/>
              <ac:spMk id="17" creationId="{88E18419-1C58-41CE-97BB-2A5F5D6DB9F2}"/>
            </ac:spMkLst>
          </pc:spChg>
          <pc:spChg chg="mod">
            <ac:chgData name="Bohms, H.M. (Michel)" userId="f0b80a2c-ca6a-4850-9433-81e4d17ec5c1" providerId="ADAL" clId="{B229CA5B-3D7D-43EA-A517-B1E3DE1570DB}" dt="2021-11-10T08:52:07.756" v="5061" actId="790"/>
            <ac:spMkLst>
              <pc:docMk/>
              <pc:sldMasterMk cId="3607006710" sldId="2147483749"/>
              <pc:sldLayoutMk cId="2630447184" sldId="2147483758"/>
              <ac:spMk id="146" creationId="{37D9BEDA-95C5-4F02-84C8-119FE3496BD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787" v="5077" actId="790"/>
          <pc:sldLayoutMkLst>
            <pc:docMk/>
            <pc:sldMasterMk cId="3607006710" sldId="2147483749"/>
            <pc:sldLayoutMk cId="4229183789" sldId="2147483759"/>
          </pc:sldLayoutMkLst>
          <pc:spChg chg="mod">
            <ac:chgData name="Bohms, H.M. (Michel)" userId="f0b80a2c-ca6a-4850-9433-81e4d17ec5c1" providerId="ADAL" clId="{B229CA5B-3D7D-43EA-A517-B1E3DE1570DB}" dt="2021-11-10T08:52:07.782" v="5074" actId="790"/>
            <ac:spMkLst>
              <pc:docMk/>
              <pc:sldMasterMk cId="3607006710" sldId="2147483749"/>
              <pc:sldLayoutMk cId="4229183789" sldId="2147483759"/>
              <ac:spMk id="2" creationId="{15E3676A-D700-48A0-9803-EC20262D46E9}"/>
            </ac:spMkLst>
          </pc:spChg>
          <pc:spChg chg="mod">
            <ac:chgData name="Bohms, H.M. (Michel)" userId="f0b80a2c-ca6a-4850-9433-81e4d17ec5c1" providerId="ADAL" clId="{B229CA5B-3D7D-43EA-A517-B1E3DE1570DB}" dt="2021-11-10T08:52:07.780" v="5073" actId="790"/>
            <ac:spMkLst>
              <pc:docMk/>
              <pc:sldMasterMk cId="3607006710" sldId="2147483749"/>
              <pc:sldLayoutMk cId="4229183789" sldId="2147483759"/>
              <ac:spMk id="3" creationId="{48DD1861-5D02-4224-9D47-C736F5593874}"/>
            </ac:spMkLst>
          </pc:spChg>
          <pc:spChg chg="mod">
            <ac:chgData name="Bohms, H.M. (Michel)" userId="f0b80a2c-ca6a-4850-9433-81e4d17ec5c1" providerId="ADAL" clId="{B229CA5B-3D7D-43EA-A517-B1E3DE1570DB}" dt="2021-11-10T08:52:07.785" v="5076" actId="790"/>
            <ac:spMkLst>
              <pc:docMk/>
              <pc:sldMasterMk cId="3607006710" sldId="2147483749"/>
              <pc:sldLayoutMk cId="4229183789" sldId="2147483759"/>
              <ac:spMk id="4" creationId="{291F2DBB-1D04-4179-B672-36006C97FF23}"/>
            </ac:spMkLst>
          </pc:spChg>
          <pc:spChg chg="mod">
            <ac:chgData name="Bohms, H.M. (Michel)" userId="f0b80a2c-ca6a-4850-9433-81e4d17ec5c1" providerId="ADAL" clId="{B229CA5B-3D7D-43EA-A517-B1E3DE1570DB}" dt="2021-11-10T08:52:07.787" v="5077" actId="790"/>
            <ac:spMkLst>
              <pc:docMk/>
              <pc:sldMasterMk cId="3607006710" sldId="2147483749"/>
              <pc:sldLayoutMk cId="4229183789" sldId="2147483759"/>
              <ac:spMk id="5" creationId="{DBA290F5-2C92-4D2D-8716-367D7C33EB2B}"/>
            </ac:spMkLst>
          </pc:spChg>
          <pc:spChg chg="mod">
            <ac:chgData name="Bohms, H.M. (Michel)" userId="f0b80a2c-ca6a-4850-9433-81e4d17ec5c1" providerId="ADAL" clId="{B229CA5B-3D7D-43EA-A517-B1E3DE1570DB}" dt="2021-11-10T08:52:07.770" v="5068" actId="790"/>
            <ac:spMkLst>
              <pc:docMk/>
              <pc:sldMasterMk cId="3607006710" sldId="2147483749"/>
              <pc:sldLayoutMk cId="4229183789" sldId="2147483759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783" v="5075"/>
            <ac:spMkLst>
              <pc:docMk/>
              <pc:sldMasterMk cId="3607006710" sldId="2147483749"/>
              <pc:sldLayoutMk cId="4229183789" sldId="2147483759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7.768" v="5067" actId="790"/>
            <ac:spMkLst>
              <pc:docMk/>
              <pc:sldMasterMk cId="3607006710" sldId="2147483749"/>
              <pc:sldLayoutMk cId="4229183789" sldId="2147483759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772" v="5069" actId="790"/>
            <ac:spMkLst>
              <pc:docMk/>
              <pc:sldMasterMk cId="3607006710" sldId="2147483749"/>
              <pc:sldLayoutMk cId="4229183789" sldId="2147483759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774" v="5070" actId="790"/>
            <ac:spMkLst>
              <pc:docMk/>
              <pc:sldMasterMk cId="3607006710" sldId="2147483749"/>
              <pc:sldLayoutMk cId="4229183789" sldId="2147483759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776" v="5071" actId="790"/>
            <ac:spMkLst>
              <pc:docMk/>
              <pc:sldMasterMk cId="3607006710" sldId="2147483749"/>
              <pc:sldLayoutMk cId="4229183789" sldId="2147483759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7.778" v="5072" actId="790"/>
            <ac:spMkLst>
              <pc:docMk/>
              <pc:sldMasterMk cId="3607006710" sldId="2147483749"/>
              <pc:sldLayoutMk cId="4229183789" sldId="2147483759"/>
              <ac:spMk id="28" creationId="{55C5D643-B0DA-4055-86A8-0F037C18CC3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807" v="5088" actId="790"/>
          <pc:sldLayoutMkLst>
            <pc:docMk/>
            <pc:sldMasterMk cId="3607006710" sldId="2147483749"/>
            <pc:sldLayoutMk cId="1282116530" sldId="2147483760"/>
          </pc:sldLayoutMkLst>
          <pc:spChg chg="mod">
            <ac:chgData name="Bohms, H.M. (Michel)" userId="f0b80a2c-ca6a-4850-9433-81e4d17ec5c1" providerId="ADAL" clId="{B229CA5B-3D7D-43EA-A517-B1E3DE1570DB}" dt="2021-11-10T08:52:07.800" v="5084" actId="790"/>
            <ac:spMkLst>
              <pc:docMk/>
              <pc:sldMasterMk cId="3607006710" sldId="2147483749"/>
              <pc:sldLayoutMk cId="1282116530" sldId="2147483760"/>
              <ac:spMk id="2" creationId="{FFA5CE90-7880-47CA-A212-3D39FA8CE5EA}"/>
            </ac:spMkLst>
          </pc:spChg>
          <pc:spChg chg="mod">
            <ac:chgData name="Bohms, H.M. (Michel)" userId="f0b80a2c-ca6a-4850-9433-81e4d17ec5c1" providerId="ADAL" clId="{B229CA5B-3D7D-43EA-A517-B1E3DE1570DB}" dt="2021-11-10T08:52:07.802" v="5085" actId="790"/>
            <ac:spMkLst>
              <pc:docMk/>
              <pc:sldMasterMk cId="3607006710" sldId="2147483749"/>
              <pc:sldLayoutMk cId="1282116530" sldId="2147483760"/>
              <ac:spMk id="3" creationId="{95C094FD-8A61-49A7-80BC-005282993F3A}"/>
            </ac:spMkLst>
          </pc:spChg>
          <pc:spChg chg="mod">
            <ac:chgData name="Bohms, H.M. (Michel)" userId="f0b80a2c-ca6a-4850-9433-81e4d17ec5c1" providerId="ADAL" clId="{B229CA5B-3D7D-43EA-A517-B1E3DE1570DB}" dt="2021-11-10T08:52:07.807" v="5088" actId="790"/>
            <ac:spMkLst>
              <pc:docMk/>
              <pc:sldMasterMk cId="3607006710" sldId="2147483749"/>
              <pc:sldLayoutMk cId="1282116530" sldId="2147483760"/>
              <ac:spMk id="4" creationId="{F829E74D-124B-49C0-8A19-352CAC468F19}"/>
            </ac:spMkLst>
          </pc:spChg>
          <pc:spChg chg="mod">
            <ac:chgData name="Bohms, H.M. (Michel)" userId="f0b80a2c-ca6a-4850-9433-81e4d17ec5c1" providerId="ADAL" clId="{B229CA5B-3D7D-43EA-A517-B1E3DE1570DB}" dt="2021-11-10T08:52:07.805" v="5087" actId="790"/>
            <ac:spMkLst>
              <pc:docMk/>
              <pc:sldMasterMk cId="3607006710" sldId="2147483749"/>
              <pc:sldLayoutMk cId="1282116530" sldId="2147483760"/>
              <ac:spMk id="5" creationId="{72BCEBAC-13F2-4EC4-8A78-58F0FD42F686}"/>
            </ac:spMkLst>
          </pc:spChg>
          <pc:spChg chg="mod">
            <ac:chgData name="Bohms, H.M. (Michel)" userId="f0b80a2c-ca6a-4850-9433-81e4d17ec5c1" providerId="ADAL" clId="{B229CA5B-3D7D-43EA-A517-B1E3DE1570DB}" dt="2021-11-10T08:52:07.791" v="5079" actId="790"/>
            <ac:spMkLst>
              <pc:docMk/>
              <pc:sldMasterMk cId="3607006710" sldId="2147483749"/>
              <pc:sldLayoutMk cId="1282116530" sldId="2147483760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803" v="5086"/>
            <ac:spMkLst>
              <pc:docMk/>
              <pc:sldMasterMk cId="3607006710" sldId="2147483749"/>
              <pc:sldLayoutMk cId="1282116530" sldId="2147483760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7.789" v="5078" actId="790"/>
            <ac:spMkLst>
              <pc:docMk/>
              <pc:sldMasterMk cId="3607006710" sldId="2147483749"/>
              <pc:sldLayoutMk cId="1282116530" sldId="2147483760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798" v="5083" actId="790"/>
            <ac:spMkLst>
              <pc:docMk/>
              <pc:sldMasterMk cId="3607006710" sldId="2147483749"/>
              <pc:sldLayoutMk cId="1282116530" sldId="2147483760"/>
              <ac:spMk id="17" creationId="{A753AD9E-D49F-4A7A-A441-1D683F4F694D}"/>
            </ac:spMkLst>
          </pc:spChg>
          <pc:spChg chg="mod">
            <ac:chgData name="Bohms, H.M. (Michel)" userId="f0b80a2c-ca6a-4850-9433-81e4d17ec5c1" providerId="ADAL" clId="{B229CA5B-3D7D-43EA-A517-B1E3DE1570DB}" dt="2021-11-10T08:52:07.793" v="5080" actId="790"/>
            <ac:spMkLst>
              <pc:docMk/>
              <pc:sldMasterMk cId="3607006710" sldId="2147483749"/>
              <pc:sldLayoutMk cId="1282116530" sldId="2147483760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794" v="5081" actId="790"/>
            <ac:spMkLst>
              <pc:docMk/>
              <pc:sldMasterMk cId="3607006710" sldId="2147483749"/>
              <pc:sldLayoutMk cId="1282116530" sldId="2147483760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796" v="5082" actId="790"/>
            <ac:spMkLst>
              <pc:docMk/>
              <pc:sldMasterMk cId="3607006710" sldId="2147483749"/>
              <pc:sldLayoutMk cId="1282116530" sldId="2147483760"/>
              <ac:spMk id="27" creationId="{AEF8CBF0-1080-4328-90E3-E6A453C76D1C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830" v="5101" actId="790"/>
          <pc:sldLayoutMkLst>
            <pc:docMk/>
            <pc:sldMasterMk cId="3607006710" sldId="2147483749"/>
            <pc:sldLayoutMk cId="3727843195" sldId="2147483761"/>
          </pc:sldLayoutMkLst>
          <pc:spChg chg="mod">
            <ac:chgData name="Bohms, H.M. (Michel)" userId="f0b80a2c-ca6a-4850-9433-81e4d17ec5c1" providerId="ADAL" clId="{B229CA5B-3D7D-43EA-A517-B1E3DE1570DB}" dt="2021-11-10T08:52:07.825" v="5098" actId="790"/>
            <ac:spMkLst>
              <pc:docMk/>
              <pc:sldMasterMk cId="3607006710" sldId="2147483749"/>
              <pc:sldLayoutMk cId="3727843195" sldId="2147483761"/>
              <ac:spMk id="2" creationId="{CF8AEF7D-7580-4549-9D40-12C3FFB561CE}"/>
            </ac:spMkLst>
          </pc:spChg>
          <pc:spChg chg="mod">
            <ac:chgData name="Bohms, H.M. (Michel)" userId="f0b80a2c-ca6a-4850-9433-81e4d17ec5c1" providerId="ADAL" clId="{B229CA5B-3D7D-43EA-A517-B1E3DE1570DB}" dt="2021-11-10T08:52:07.823" v="5097" actId="790"/>
            <ac:spMkLst>
              <pc:docMk/>
              <pc:sldMasterMk cId="3607006710" sldId="2147483749"/>
              <pc:sldLayoutMk cId="3727843195" sldId="2147483761"/>
              <ac:spMk id="3" creationId="{433BDAC8-61B0-44F9-B401-C091D6903308}"/>
            </ac:spMkLst>
          </pc:spChg>
          <pc:spChg chg="mod">
            <ac:chgData name="Bohms, H.M. (Michel)" userId="f0b80a2c-ca6a-4850-9433-81e4d17ec5c1" providerId="ADAL" clId="{B229CA5B-3D7D-43EA-A517-B1E3DE1570DB}" dt="2021-11-10T08:52:07.828" v="5100" actId="790"/>
            <ac:spMkLst>
              <pc:docMk/>
              <pc:sldMasterMk cId="3607006710" sldId="2147483749"/>
              <pc:sldLayoutMk cId="3727843195" sldId="2147483761"/>
              <ac:spMk id="4" creationId="{CE30AFAE-9F7D-4286-BBB4-AC8E7D420768}"/>
            </ac:spMkLst>
          </pc:spChg>
          <pc:spChg chg="mod">
            <ac:chgData name="Bohms, H.M. (Michel)" userId="f0b80a2c-ca6a-4850-9433-81e4d17ec5c1" providerId="ADAL" clId="{B229CA5B-3D7D-43EA-A517-B1E3DE1570DB}" dt="2021-11-10T08:52:07.830" v="5101" actId="790"/>
            <ac:spMkLst>
              <pc:docMk/>
              <pc:sldMasterMk cId="3607006710" sldId="2147483749"/>
              <pc:sldLayoutMk cId="3727843195" sldId="2147483761"/>
              <ac:spMk id="5" creationId="{B8119228-2D92-4F2B-BE9F-F2E9DCCC7406}"/>
            </ac:spMkLst>
          </pc:spChg>
          <pc:spChg chg="mod">
            <ac:chgData name="Bohms, H.M. (Michel)" userId="f0b80a2c-ca6a-4850-9433-81e4d17ec5c1" providerId="ADAL" clId="{B229CA5B-3D7D-43EA-A517-B1E3DE1570DB}" dt="2021-11-10T08:52:07.814" v="5092" actId="790"/>
            <ac:spMkLst>
              <pc:docMk/>
              <pc:sldMasterMk cId="3607006710" sldId="2147483749"/>
              <pc:sldLayoutMk cId="3727843195" sldId="2147483761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B229CA5B-3D7D-43EA-A517-B1E3DE1570DB}" dt="2021-11-10T08:52:07.826" v="5099"/>
            <ac:spMkLst>
              <pc:docMk/>
              <pc:sldMasterMk cId="3607006710" sldId="2147483749"/>
              <pc:sldLayoutMk cId="3727843195" sldId="2147483761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B229CA5B-3D7D-43EA-A517-B1E3DE1570DB}" dt="2021-11-10T08:52:07.809" v="5089" actId="790"/>
            <ac:spMkLst>
              <pc:docMk/>
              <pc:sldMasterMk cId="3607006710" sldId="2147483749"/>
              <pc:sldLayoutMk cId="3727843195" sldId="2147483761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B229CA5B-3D7D-43EA-A517-B1E3DE1570DB}" dt="2021-11-10T08:52:07.816" v="5093" actId="790"/>
            <ac:spMkLst>
              <pc:docMk/>
              <pc:sldMasterMk cId="3607006710" sldId="2147483749"/>
              <pc:sldLayoutMk cId="3727843195" sldId="2147483761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B229CA5B-3D7D-43EA-A517-B1E3DE1570DB}" dt="2021-11-10T08:52:07.817" v="5094" actId="790"/>
            <ac:spMkLst>
              <pc:docMk/>
              <pc:sldMasterMk cId="3607006710" sldId="2147483749"/>
              <pc:sldLayoutMk cId="3727843195" sldId="2147483761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B229CA5B-3D7D-43EA-A517-B1E3DE1570DB}" dt="2021-11-10T08:52:07.819" v="5095" actId="790"/>
            <ac:spMkLst>
              <pc:docMk/>
              <pc:sldMasterMk cId="3607006710" sldId="2147483749"/>
              <pc:sldLayoutMk cId="3727843195" sldId="2147483761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B229CA5B-3D7D-43EA-A517-B1E3DE1570DB}" dt="2021-11-10T08:52:07.812" v="5091"/>
            <ac:spMkLst>
              <pc:docMk/>
              <pc:sldMasterMk cId="3607006710" sldId="2147483749"/>
              <pc:sldLayoutMk cId="3727843195" sldId="2147483761"/>
              <ac:spMk id="28" creationId="{084D1B84-42BA-459F-924D-D2C1C14E1253}"/>
            </ac:spMkLst>
          </pc:spChg>
          <pc:spChg chg="mod">
            <ac:chgData name="Bohms, H.M. (Michel)" userId="f0b80a2c-ca6a-4850-9433-81e4d17ec5c1" providerId="ADAL" clId="{B229CA5B-3D7D-43EA-A517-B1E3DE1570DB}" dt="2021-11-10T08:52:07.821" v="5096" actId="790"/>
            <ac:spMkLst>
              <pc:docMk/>
              <pc:sldMasterMk cId="3607006710" sldId="2147483749"/>
              <pc:sldLayoutMk cId="3727843195" sldId="2147483761"/>
              <ac:spMk id="34" creationId="{2408095E-D996-4C21-9D60-28C352FB9B2A}"/>
            </ac:spMkLst>
          </pc:spChg>
          <pc:spChg chg="mod">
            <ac:chgData name="Bohms, H.M. (Michel)" userId="f0b80a2c-ca6a-4850-9433-81e4d17ec5c1" providerId="ADAL" clId="{B229CA5B-3D7D-43EA-A517-B1E3DE1570DB}" dt="2021-11-10T08:52:07.811" v="5090" actId="790"/>
            <ac:spMkLst>
              <pc:docMk/>
              <pc:sldMasterMk cId="3607006710" sldId="2147483749"/>
              <pc:sldLayoutMk cId="3727843195" sldId="2147483761"/>
              <ac:spMk id="53" creationId="{27489788-7523-4049-B6A4-83AEF615401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852" v="5113" actId="790"/>
          <pc:sldLayoutMkLst>
            <pc:docMk/>
            <pc:sldMasterMk cId="3607006710" sldId="2147483749"/>
            <pc:sldLayoutMk cId="1339158504" sldId="2147483762"/>
          </pc:sldLayoutMkLst>
          <pc:spChg chg="mod">
            <ac:chgData name="Bohms, H.M. (Michel)" userId="f0b80a2c-ca6a-4850-9433-81e4d17ec5c1" providerId="ADAL" clId="{B229CA5B-3D7D-43EA-A517-B1E3DE1570DB}" dt="2021-11-10T08:52:07.847" v="5110" actId="790"/>
            <ac:spMkLst>
              <pc:docMk/>
              <pc:sldMasterMk cId="3607006710" sldId="2147483749"/>
              <pc:sldLayoutMk cId="1339158504" sldId="2147483762"/>
              <ac:spMk id="2" creationId="{BFEDC453-C5F4-462B-A286-84B404146005}"/>
            </ac:spMkLst>
          </pc:spChg>
          <pc:spChg chg="mod">
            <ac:chgData name="Bohms, H.M. (Michel)" userId="f0b80a2c-ca6a-4850-9433-81e4d17ec5c1" providerId="ADAL" clId="{B229CA5B-3D7D-43EA-A517-B1E3DE1570DB}" dt="2021-11-10T08:52:07.845" v="5109" actId="790"/>
            <ac:spMkLst>
              <pc:docMk/>
              <pc:sldMasterMk cId="3607006710" sldId="2147483749"/>
              <pc:sldLayoutMk cId="1339158504" sldId="2147483762"/>
              <ac:spMk id="3" creationId="{8403D489-FF50-402C-9D46-DBA4536F0FD9}"/>
            </ac:spMkLst>
          </pc:spChg>
          <pc:spChg chg="mod">
            <ac:chgData name="Bohms, H.M. (Michel)" userId="f0b80a2c-ca6a-4850-9433-81e4d17ec5c1" providerId="ADAL" clId="{B229CA5B-3D7D-43EA-A517-B1E3DE1570DB}" dt="2021-11-10T08:52:07.850" v="5112" actId="790"/>
            <ac:spMkLst>
              <pc:docMk/>
              <pc:sldMasterMk cId="3607006710" sldId="2147483749"/>
              <pc:sldLayoutMk cId="1339158504" sldId="2147483762"/>
              <ac:spMk id="4" creationId="{C5421215-5092-45CD-A09F-430CF85C27E5}"/>
            </ac:spMkLst>
          </pc:spChg>
          <pc:spChg chg="mod">
            <ac:chgData name="Bohms, H.M. (Michel)" userId="f0b80a2c-ca6a-4850-9433-81e4d17ec5c1" providerId="ADAL" clId="{B229CA5B-3D7D-43EA-A517-B1E3DE1570DB}" dt="2021-11-10T08:52:07.852" v="5113" actId="790"/>
            <ac:spMkLst>
              <pc:docMk/>
              <pc:sldMasterMk cId="3607006710" sldId="2147483749"/>
              <pc:sldLayoutMk cId="1339158504" sldId="2147483762"/>
              <ac:spMk id="5" creationId="{ACF4842D-FE88-4F7F-91E7-C711325A9C94}"/>
            </ac:spMkLst>
          </pc:spChg>
          <pc:spChg chg="mod">
            <ac:chgData name="Bohms, H.M. (Michel)" userId="f0b80a2c-ca6a-4850-9433-81e4d17ec5c1" providerId="ADAL" clId="{B229CA5B-3D7D-43EA-A517-B1E3DE1570DB}" dt="2021-11-10T08:52:07.848" v="5111"/>
            <ac:spMkLst>
              <pc:docMk/>
              <pc:sldMasterMk cId="3607006710" sldId="2147483749"/>
              <pc:sldLayoutMk cId="1339158504" sldId="2147483762"/>
              <ac:spMk id="10" creationId="{EB946E15-2342-4A5B-885F-9F8E7DA1B845}"/>
            </ac:spMkLst>
          </pc:spChg>
          <pc:spChg chg="mod">
            <ac:chgData name="Bohms, H.M. (Michel)" userId="f0b80a2c-ca6a-4850-9433-81e4d17ec5c1" providerId="ADAL" clId="{B229CA5B-3D7D-43EA-A517-B1E3DE1570DB}" dt="2021-11-10T08:52:07.838" v="5105" actId="790"/>
            <ac:spMkLst>
              <pc:docMk/>
              <pc:sldMasterMk cId="3607006710" sldId="2147483749"/>
              <pc:sldLayoutMk cId="1339158504" sldId="2147483762"/>
              <ac:spMk id="11" creationId="{39B4DE28-927C-4A9A-B386-1193B50A67A8}"/>
            </ac:spMkLst>
          </pc:spChg>
          <pc:spChg chg="mod">
            <ac:chgData name="Bohms, H.M. (Michel)" userId="f0b80a2c-ca6a-4850-9433-81e4d17ec5c1" providerId="ADAL" clId="{B229CA5B-3D7D-43EA-A517-B1E3DE1570DB}" dt="2021-11-10T08:52:07.840" v="5106" actId="790"/>
            <ac:spMkLst>
              <pc:docMk/>
              <pc:sldMasterMk cId="3607006710" sldId="2147483749"/>
              <pc:sldLayoutMk cId="1339158504" sldId="2147483762"/>
              <ac:spMk id="12" creationId="{7FE4C19A-D28B-4125-A086-50989B966B05}"/>
            </ac:spMkLst>
          </pc:spChg>
          <pc:spChg chg="mod">
            <ac:chgData name="Bohms, H.M. (Michel)" userId="f0b80a2c-ca6a-4850-9433-81e4d17ec5c1" providerId="ADAL" clId="{B229CA5B-3D7D-43EA-A517-B1E3DE1570DB}" dt="2021-11-10T08:52:07.841" v="5107" actId="790"/>
            <ac:spMkLst>
              <pc:docMk/>
              <pc:sldMasterMk cId="3607006710" sldId="2147483749"/>
              <pc:sldLayoutMk cId="1339158504" sldId="2147483762"/>
              <ac:spMk id="13" creationId="{CDB020DD-AD9D-4C5D-9E52-5178CF800861}"/>
            </ac:spMkLst>
          </pc:spChg>
          <pc:spChg chg="mod">
            <ac:chgData name="Bohms, H.M. (Michel)" userId="f0b80a2c-ca6a-4850-9433-81e4d17ec5c1" providerId="ADAL" clId="{B229CA5B-3D7D-43EA-A517-B1E3DE1570DB}" dt="2021-11-10T08:52:07.832" v="5102" actId="790"/>
            <ac:spMkLst>
              <pc:docMk/>
              <pc:sldMasterMk cId="3607006710" sldId="2147483749"/>
              <pc:sldLayoutMk cId="1339158504" sldId="2147483762"/>
              <ac:spMk id="14" creationId="{481D7FAF-907F-4DFB-B826-61952457FF5A}"/>
            </ac:spMkLst>
          </pc:spChg>
          <pc:spChg chg="mod">
            <ac:chgData name="Bohms, H.M. (Michel)" userId="f0b80a2c-ca6a-4850-9433-81e4d17ec5c1" providerId="ADAL" clId="{B229CA5B-3D7D-43EA-A517-B1E3DE1570DB}" dt="2021-11-10T08:52:07.836" v="5104" actId="790"/>
            <ac:spMkLst>
              <pc:docMk/>
              <pc:sldMasterMk cId="3607006710" sldId="2147483749"/>
              <pc:sldLayoutMk cId="1339158504" sldId="2147483762"/>
              <ac:spMk id="15" creationId="{73A4E3CC-2B0D-43F7-BD39-0634CE23811E}"/>
            </ac:spMkLst>
          </pc:spChg>
          <pc:spChg chg="mod">
            <ac:chgData name="Bohms, H.M. (Michel)" userId="f0b80a2c-ca6a-4850-9433-81e4d17ec5c1" providerId="ADAL" clId="{B229CA5B-3D7D-43EA-A517-B1E3DE1570DB}" dt="2021-11-10T08:52:07.834" v="5103" actId="790"/>
            <ac:spMkLst>
              <pc:docMk/>
              <pc:sldMasterMk cId="3607006710" sldId="2147483749"/>
              <pc:sldLayoutMk cId="1339158504" sldId="2147483762"/>
              <ac:spMk id="84" creationId="{509D1DBF-53EC-4D6F-8ECF-1E96F36DB028}"/>
            </ac:spMkLst>
          </pc:spChg>
          <pc:spChg chg="mod">
            <ac:chgData name="Bohms, H.M. (Michel)" userId="f0b80a2c-ca6a-4850-9433-81e4d17ec5c1" providerId="ADAL" clId="{B229CA5B-3D7D-43EA-A517-B1E3DE1570DB}" dt="2021-11-10T08:52:07.843" v="5108" actId="790"/>
            <ac:spMkLst>
              <pc:docMk/>
              <pc:sldMasterMk cId="3607006710" sldId="2147483749"/>
              <pc:sldLayoutMk cId="1339158504" sldId="2147483762"/>
              <ac:spMk id="125" creationId="{B034ACD3-6841-4473-96D9-95380FBE6047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872" v="5122" actId="790"/>
          <pc:sldLayoutMkLst>
            <pc:docMk/>
            <pc:sldMasterMk cId="3607006710" sldId="2147483749"/>
            <pc:sldLayoutMk cId="1492037591" sldId="2147483763"/>
          </pc:sldLayoutMkLst>
          <pc:spChg chg="mod">
            <ac:chgData name="Bohms, H.M. (Michel)" userId="f0b80a2c-ca6a-4850-9433-81e4d17ec5c1" providerId="ADAL" clId="{B229CA5B-3D7D-43EA-A517-B1E3DE1570DB}" dt="2021-11-10T08:52:07.866" v="5119" actId="790"/>
            <ac:spMkLst>
              <pc:docMk/>
              <pc:sldMasterMk cId="3607006710" sldId="2147483749"/>
              <pc:sldLayoutMk cId="1492037591" sldId="2147483763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B229CA5B-3D7D-43EA-A517-B1E3DE1570DB}" dt="2021-11-10T08:52:07.863" v="5118" actId="790"/>
            <ac:spMkLst>
              <pc:docMk/>
              <pc:sldMasterMk cId="3607006710" sldId="2147483749"/>
              <pc:sldLayoutMk cId="1492037591" sldId="2147483763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B229CA5B-3D7D-43EA-A517-B1E3DE1570DB}" dt="2021-11-10T08:52:07.870" v="5121" actId="790"/>
            <ac:spMkLst>
              <pc:docMk/>
              <pc:sldMasterMk cId="3607006710" sldId="2147483749"/>
              <pc:sldLayoutMk cId="1492037591" sldId="2147483763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B229CA5B-3D7D-43EA-A517-B1E3DE1570DB}" dt="2021-11-10T08:52:07.872" v="5122" actId="790"/>
            <ac:spMkLst>
              <pc:docMk/>
              <pc:sldMasterMk cId="3607006710" sldId="2147483749"/>
              <pc:sldLayoutMk cId="1492037591" sldId="2147483763"/>
              <ac:spMk id="5" creationId="{549A3F9B-8AC6-4899-9338-4B4C358041DA}"/>
            </ac:spMkLst>
          </pc:spChg>
          <pc:spChg chg="mod">
            <ac:chgData name="Bohms, H.M. (Michel)" userId="f0b80a2c-ca6a-4850-9433-81e4d17ec5c1" providerId="ADAL" clId="{B229CA5B-3D7D-43EA-A517-B1E3DE1570DB}" dt="2021-11-10T08:52:07.857" v="5115" actId="790"/>
            <ac:spMkLst>
              <pc:docMk/>
              <pc:sldMasterMk cId="3607006710" sldId="2147483749"/>
              <pc:sldLayoutMk cId="1492037591" sldId="2147483763"/>
              <ac:spMk id="6" creationId="{1204C21B-610C-4232-9114-8B652A378043}"/>
            </ac:spMkLst>
          </pc:spChg>
          <pc:spChg chg="mod">
            <ac:chgData name="Bohms, H.M. (Michel)" userId="f0b80a2c-ca6a-4850-9433-81e4d17ec5c1" providerId="ADAL" clId="{B229CA5B-3D7D-43EA-A517-B1E3DE1570DB}" dt="2021-11-10T08:52:07.868" v="5120" actId="790"/>
            <ac:spMkLst>
              <pc:docMk/>
              <pc:sldMasterMk cId="3607006710" sldId="2147483749"/>
              <pc:sldLayoutMk cId="1492037591" sldId="2147483763"/>
              <ac:spMk id="8" creationId="{35A7389F-68D4-4B8C-B313-BD67376B30FB}"/>
            </ac:spMkLst>
          </pc:spChg>
          <pc:spChg chg="mod">
            <ac:chgData name="Bohms, H.M. (Michel)" userId="f0b80a2c-ca6a-4850-9433-81e4d17ec5c1" providerId="ADAL" clId="{B229CA5B-3D7D-43EA-A517-B1E3DE1570DB}" dt="2021-11-10T08:52:07.860" v="5116" actId="790"/>
            <ac:spMkLst>
              <pc:docMk/>
              <pc:sldMasterMk cId="3607006710" sldId="2147483749"/>
              <pc:sldLayoutMk cId="1492037591" sldId="2147483763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B229CA5B-3D7D-43EA-A517-B1E3DE1570DB}" dt="2021-11-10T08:52:07.854" v="5114" actId="790"/>
            <ac:spMkLst>
              <pc:docMk/>
              <pc:sldMasterMk cId="3607006710" sldId="2147483749"/>
              <pc:sldLayoutMk cId="1492037591" sldId="2147483763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B229CA5B-3D7D-43EA-A517-B1E3DE1570DB}" dt="2021-11-10T08:52:07.861" v="5117" actId="790"/>
            <ac:spMkLst>
              <pc:docMk/>
              <pc:sldMasterMk cId="3607006710" sldId="2147483749"/>
              <pc:sldLayoutMk cId="1492037591" sldId="2147483763"/>
              <ac:spMk id="149" creationId="{14A480CF-8312-41EF-9D7D-E426A1BBA759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889" v="5130" actId="790"/>
          <pc:sldLayoutMkLst>
            <pc:docMk/>
            <pc:sldMasterMk cId="3607006710" sldId="2147483749"/>
            <pc:sldLayoutMk cId="366595367" sldId="2147483764"/>
          </pc:sldLayoutMkLst>
          <pc:spChg chg="mod">
            <ac:chgData name="Bohms, H.M. (Michel)" userId="f0b80a2c-ca6a-4850-9433-81e4d17ec5c1" providerId="ADAL" clId="{B229CA5B-3D7D-43EA-A517-B1E3DE1570DB}" dt="2021-11-10T08:52:07.884" v="5128" actId="790"/>
            <ac:spMkLst>
              <pc:docMk/>
              <pc:sldMasterMk cId="3607006710" sldId="2147483749"/>
              <pc:sldLayoutMk cId="366595367" sldId="2147483764"/>
              <ac:spMk id="2" creationId="{1527617B-D718-4C90-995D-E36C64521998}"/>
            </ac:spMkLst>
          </pc:spChg>
          <pc:spChg chg="mod">
            <ac:chgData name="Bohms, H.M. (Michel)" userId="f0b80a2c-ca6a-4850-9433-81e4d17ec5c1" providerId="ADAL" clId="{B229CA5B-3D7D-43EA-A517-B1E3DE1570DB}" dt="2021-11-10T08:52:07.886" v="5129" actId="790"/>
            <ac:spMkLst>
              <pc:docMk/>
              <pc:sldMasterMk cId="3607006710" sldId="2147483749"/>
              <pc:sldLayoutMk cId="366595367" sldId="2147483764"/>
              <ac:spMk id="3" creationId="{E3A4C21B-9FDC-49BC-A80E-88CDAFF91622}"/>
            </ac:spMkLst>
          </pc:spChg>
          <pc:spChg chg="mod">
            <ac:chgData name="Bohms, H.M. (Michel)" userId="f0b80a2c-ca6a-4850-9433-81e4d17ec5c1" providerId="ADAL" clId="{B229CA5B-3D7D-43EA-A517-B1E3DE1570DB}" dt="2021-11-10T08:52:07.882" v="5127" actId="790"/>
            <ac:spMkLst>
              <pc:docMk/>
              <pc:sldMasterMk cId="3607006710" sldId="2147483749"/>
              <pc:sldLayoutMk cId="366595367" sldId="2147483764"/>
              <ac:spMk id="4" creationId="{2578D845-B8AD-412B-9C8F-C5259157CF8A}"/>
            </ac:spMkLst>
          </pc:spChg>
          <pc:spChg chg="mod">
            <ac:chgData name="Bohms, H.M. (Michel)" userId="f0b80a2c-ca6a-4850-9433-81e4d17ec5c1" providerId="ADAL" clId="{B229CA5B-3D7D-43EA-A517-B1E3DE1570DB}" dt="2021-11-10T08:52:07.889" v="5130" actId="790"/>
            <ac:spMkLst>
              <pc:docMk/>
              <pc:sldMasterMk cId="3607006710" sldId="2147483749"/>
              <pc:sldLayoutMk cId="366595367" sldId="2147483764"/>
              <ac:spMk id="5" creationId="{E296388C-E845-491C-9657-E17374D2A293}"/>
            </ac:spMkLst>
          </pc:spChg>
          <pc:spChg chg="mod">
            <ac:chgData name="Bohms, H.M. (Michel)" userId="f0b80a2c-ca6a-4850-9433-81e4d17ec5c1" providerId="ADAL" clId="{B229CA5B-3D7D-43EA-A517-B1E3DE1570DB}" dt="2021-11-10T08:52:07.880" v="5126" actId="790"/>
            <ac:spMkLst>
              <pc:docMk/>
              <pc:sldMasterMk cId="3607006710" sldId="2147483749"/>
              <pc:sldLayoutMk cId="366595367" sldId="2147483764"/>
              <ac:spMk id="7" creationId="{5E99D4F0-F15F-4BC3-A3B2-3C81C0662ABD}"/>
            </ac:spMkLst>
          </pc:spChg>
          <pc:spChg chg="mod">
            <ac:chgData name="Bohms, H.M. (Michel)" userId="f0b80a2c-ca6a-4850-9433-81e4d17ec5c1" providerId="ADAL" clId="{B229CA5B-3D7D-43EA-A517-B1E3DE1570DB}" dt="2021-11-10T08:52:07.876" v="5124" actId="790"/>
            <ac:spMkLst>
              <pc:docMk/>
              <pc:sldMasterMk cId="3607006710" sldId="2147483749"/>
              <pc:sldLayoutMk cId="366595367" sldId="2147483764"/>
              <ac:spMk id="12" creationId="{C7367DA8-F33F-498A-91F9-2C11185EE4DF}"/>
            </ac:spMkLst>
          </pc:spChg>
          <pc:spChg chg="mod">
            <ac:chgData name="Bohms, H.M. (Michel)" userId="f0b80a2c-ca6a-4850-9433-81e4d17ec5c1" providerId="ADAL" clId="{B229CA5B-3D7D-43EA-A517-B1E3DE1570DB}" dt="2021-11-10T08:52:07.874" v="5123" actId="790"/>
            <ac:spMkLst>
              <pc:docMk/>
              <pc:sldMasterMk cId="3607006710" sldId="2147483749"/>
              <pc:sldLayoutMk cId="366595367" sldId="2147483764"/>
              <ac:spMk id="70" creationId="{BB8F6390-EE72-42C8-A3A9-011C3620D453}"/>
            </ac:spMkLst>
          </pc:spChg>
          <pc:spChg chg="mod">
            <ac:chgData name="Bohms, H.M. (Michel)" userId="f0b80a2c-ca6a-4850-9433-81e4d17ec5c1" providerId="ADAL" clId="{B229CA5B-3D7D-43EA-A517-B1E3DE1570DB}" dt="2021-11-10T08:52:07.878" v="5125" actId="790"/>
            <ac:spMkLst>
              <pc:docMk/>
              <pc:sldMasterMk cId="3607006710" sldId="2147483749"/>
              <pc:sldLayoutMk cId="366595367" sldId="2147483764"/>
              <ac:spMk id="71" creationId="{DF136417-391A-4578-B74C-8E31F6459E91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908" v="5139" actId="790"/>
          <pc:sldLayoutMkLst>
            <pc:docMk/>
            <pc:sldMasterMk cId="3607006710" sldId="2147483749"/>
            <pc:sldLayoutMk cId="3773736764" sldId="2147483765"/>
          </pc:sldLayoutMkLst>
          <pc:spChg chg="mod">
            <ac:chgData name="Bohms, H.M. (Michel)" userId="f0b80a2c-ca6a-4850-9433-81e4d17ec5c1" providerId="ADAL" clId="{B229CA5B-3D7D-43EA-A517-B1E3DE1570DB}" dt="2021-11-10T08:52:07.902" v="5136" actId="790"/>
            <ac:spMkLst>
              <pc:docMk/>
              <pc:sldMasterMk cId="3607006710" sldId="2147483749"/>
              <pc:sldLayoutMk cId="3773736764" sldId="2147483765"/>
              <ac:spMk id="2" creationId="{B68E9A4E-CFB7-498C-9418-0E674E5CB79F}"/>
            </ac:spMkLst>
          </pc:spChg>
          <pc:spChg chg="mod">
            <ac:chgData name="Bohms, H.M. (Michel)" userId="f0b80a2c-ca6a-4850-9433-81e4d17ec5c1" providerId="ADAL" clId="{B229CA5B-3D7D-43EA-A517-B1E3DE1570DB}" dt="2021-11-10T08:52:07.899" v="5135" actId="790"/>
            <ac:spMkLst>
              <pc:docMk/>
              <pc:sldMasterMk cId="3607006710" sldId="2147483749"/>
              <pc:sldLayoutMk cId="3773736764" sldId="2147483765"/>
              <ac:spMk id="3" creationId="{72D7BBC4-D7F7-48B7-AB38-64AB87EAAD58}"/>
            </ac:spMkLst>
          </pc:spChg>
          <pc:spChg chg="mod">
            <ac:chgData name="Bohms, H.M. (Michel)" userId="f0b80a2c-ca6a-4850-9433-81e4d17ec5c1" providerId="ADAL" clId="{B229CA5B-3D7D-43EA-A517-B1E3DE1570DB}" dt="2021-11-10T08:52:07.908" v="5139" actId="790"/>
            <ac:spMkLst>
              <pc:docMk/>
              <pc:sldMasterMk cId="3607006710" sldId="2147483749"/>
              <pc:sldLayoutMk cId="3773736764" sldId="2147483765"/>
              <ac:spMk id="4" creationId="{5FF7E61A-5F86-4DF1-AB67-A746B4BA6FFA}"/>
            </ac:spMkLst>
          </pc:spChg>
          <pc:spChg chg="mod">
            <ac:chgData name="Bohms, H.M. (Michel)" userId="f0b80a2c-ca6a-4850-9433-81e4d17ec5c1" providerId="ADAL" clId="{B229CA5B-3D7D-43EA-A517-B1E3DE1570DB}" dt="2021-11-10T08:52:07.906" v="5138" actId="790"/>
            <ac:spMkLst>
              <pc:docMk/>
              <pc:sldMasterMk cId="3607006710" sldId="2147483749"/>
              <pc:sldLayoutMk cId="3773736764" sldId="2147483765"/>
              <ac:spMk id="5" creationId="{BAB8C7C9-0BAF-44BF-A998-78B7AAF89E07}"/>
            </ac:spMkLst>
          </pc:spChg>
          <pc:spChg chg="mod">
            <ac:chgData name="Bohms, H.M. (Michel)" userId="f0b80a2c-ca6a-4850-9433-81e4d17ec5c1" providerId="ADAL" clId="{B229CA5B-3D7D-43EA-A517-B1E3DE1570DB}" dt="2021-11-10T08:52:07.893" v="5132" actId="790"/>
            <ac:spMkLst>
              <pc:docMk/>
              <pc:sldMasterMk cId="3607006710" sldId="2147483749"/>
              <pc:sldLayoutMk cId="3773736764" sldId="2147483765"/>
              <ac:spMk id="7" creationId="{604FA606-9E53-4615-9E44-0305B6835DCC}"/>
            </ac:spMkLst>
          </pc:spChg>
          <pc:spChg chg="mod">
            <ac:chgData name="Bohms, H.M. (Michel)" userId="f0b80a2c-ca6a-4850-9433-81e4d17ec5c1" providerId="ADAL" clId="{B229CA5B-3D7D-43EA-A517-B1E3DE1570DB}" dt="2021-11-10T08:52:07.904" v="5137" actId="790"/>
            <ac:spMkLst>
              <pc:docMk/>
              <pc:sldMasterMk cId="3607006710" sldId="2147483749"/>
              <pc:sldLayoutMk cId="3773736764" sldId="2147483765"/>
              <ac:spMk id="8" creationId="{FFE9FF37-6560-4D9B-B785-3E50511191DA}"/>
            </ac:spMkLst>
          </pc:spChg>
          <pc:spChg chg="mod">
            <ac:chgData name="Bohms, H.M. (Michel)" userId="f0b80a2c-ca6a-4850-9433-81e4d17ec5c1" providerId="ADAL" clId="{B229CA5B-3D7D-43EA-A517-B1E3DE1570DB}" dt="2021-11-10T08:52:07.896" v="5133" actId="790"/>
            <ac:spMkLst>
              <pc:docMk/>
              <pc:sldMasterMk cId="3607006710" sldId="2147483749"/>
              <pc:sldLayoutMk cId="3773736764" sldId="2147483765"/>
              <ac:spMk id="17" creationId="{A9EF90CB-82B3-404C-BFD1-1B8F6979C4A8}"/>
            </ac:spMkLst>
          </pc:spChg>
          <pc:spChg chg="mod">
            <ac:chgData name="Bohms, H.M. (Michel)" userId="f0b80a2c-ca6a-4850-9433-81e4d17ec5c1" providerId="ADAL" clId="{B229CA5B-3D7D-43EA-A517-B1E3DE1570DB}" dt="2021-11-10T08:52:07.891" v="5131" actId="790"/>
            <ac:spMkLst>
              <pc:docMk/>
              <pc:sldMasterMk cId="3607006710" sldId="2147483749"/>
              <pc:sldLayoutMk cId="3773736764" sldId="2147483765"/>
              <ac:spMk id="113" creationId="{AA104BE2-205C-4EDC-8A19-1948BA48A7A8}"/>
            </ac:spMkLst>
          </pc:spChg>
          <pc:spChg chg="mod">
            <ac:chgData name="Bohms, H.M. (Michel)" userId="f0b80a2c-ca6a-4850-9433-81e4d17ec5c1" providerId="ADAL" clId="{B229CA5B-3D7D-43EA-A517-B1E3DE1570DB}" dt="2021-11-10T08:52:07.897" v="5134" actId="790"/>
            <ac:spMkLst>
              <pc:docMk/>
              <pc:sldMasterMk cId="3607006710" sldId="2147483749"/>
              <pc:sldLayoutMk cId="3773736764" sldId="2147483765"/>
              <ac:spMk id="114" creationId="{8D5794C3-72DD-49A2-ABFC-A23399FA1864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921" v="5146" actId="790"/>
          <pc:sldLayoutMkLst>
            <pc:docMk/>
            <pc:sldMasterMk cId="3607006710" sldId="2147483749"/>
            <pc:sldLayoutMk cId="3450893191" sldId="2147483766"/>
          </pc:sldLayoutMkLst>
          <pc:spChg chg="mod">
            <ac:chgData name="Bohms, H.M. (Michel)" userId="f0b80a2c-ca6a-4850-9433-81e4d17ec5c1" providerId="ADAL" clId="{B229CA5B-3D7D-43EA-A517-B1E3DE1570DB}" dt="2021-11-10T08:52:07.916" v="5143" actId="790"/>
            <ac:spMkLst>
              <pc:docMk/>
              <pc:sldMasterMk cId="3607006710" sldId="2147483749"/>
              <pc:sldLayoutMk cId="3450893191" sldId="2147483766"/>
              <ac:spMk id="2" creationId="{8747E6DF-A4F8-4062-AFDF-38DA5CCEF082}"/>
            </ac:spMkLst>
          </pc:spChg>
          <pc:spChg chg="mod">
            <ac:chgData name="Bohms, H.M. (Michel)" userId="f0b80a2c-ca6a-4850-9433-81e4d17ec5c1" providerId="ADAL" clId="{B229CA5B-3D7D-43EA-A517-B1E3DE1570DB}" dt="2021-11-10T08:52:07.918" v="5144" actId="790"/>
            <ac:spMkLst>
              <pc:docMk/>
              <pc:sldMasterMk cId="3607006710" sldId="2147483749"/>
              <pc:sldLayoutMk cId="3450893191" sldId="2147483766"/>
              <ac:spMk id="3" creationId="{C22C2349-8920-4993-8A8C-69C3E4C1E620}"/>
            </ac:spMkLst>
          </pc:spChg>
          <pc:spChg chg="mod">
            <ac:chgData name="Bohms, H.M. (Michel)" userId="f0b80a2c-ca6a-4850-9433-81e4d17ec5c1" providerId="ADAL" clId="{B229CA5B-3D7D-43EA-A517-B1E3DE1570DB}" dt="2021-11-10T08:52:07.921" v="5146" actId="790"/>
            <ac:spMkLst>
              <pc:docMk/>
              <pc:sldMasterMk cId="3607006710" sldId="2147483749"/>
              <pc:sldLayoutMk cId="3450893191" sldId="2147483766"/>
              <ac:spMk id="4" creationId="{81D2D415-A63C-43FA-9C59-DE172704F898}"/>
            </ac:spMkLst>
          </pc:spChg>
          <pc:spChg chg="mod">
            <ac:chgData name="Bohms, H.M. (Michel)" userId="f0b80a2c-ca6a-4850-9433-81e4d17ec5c1" providerId="ADAL" clId="{B229CA5B-3D7D-43EA-A517-B1E3DE1570DB}" dt="2021-11-10T08:52:07.919" v="5145" actId="790"/>
            <ac:spMkLst>
              <pc:docMk/>
              <pc:sldMasterMk cId="3607006710" sldId="2147483749"/>
              <pc:sldLayoutMk cId="3450893191" sldId="2147483766"/>
              <ac:spMk id="7" creationId="{523A6896-F7F6-4956-BC1B-5F4B366B1CF1}"/>
            </ac:spMkLst>
          </pc:spChg>
          <pc:spChg chg="mod">
            <ac:chgData name="Bohms, H.M. (Michel)" userId="f0b80a2c-ca6a-4850-9433-81e4d17ec5c1" providerId="ADAL" clId="{B229CA5B-3D7D-43EA-A517-B1E3DE1570DB}" dt="2021-11-10T08:52:07.912" v="5141" actId="790"/>
            <ac:spMkLst>
              <pc:docMk/>
              <pc:sldMasterMk cId="3607006710" sldId="2147483749"/>
              <pc:sldLayoutMk cId="3450893191" sldId="2147483766"/>
              <ac:spMk id="12" creationId="{457A3439-4058-49AF-9A49-A641471A24C8}"/>
            </ac:spMkLst>
          </pc:spChg>
          <pc:spChg chg="mod">
            <ac:chgData name="Bohms, H.M. (Michel)" userId="f0b80a2c-ca6a-4850-9433-81e4d17ec5c1" providerId="ADAL" clId="{B229CA5B-3D7D-43EA-A517-B1E3DE1570DB}" dt="2021-11-10T08:52:07.909" v="5140" actId="790"/>
            <ac:spMkLst>
              <pc:docMk/>
              <pc:sldMasterMk cId="3607006710" sldId="2147483749"/>
              <pc:sldLayoutMk cId="3450893191" sldId="2147483766"/>
              <ac:spMk id="45" creationId="{3967584A-33BF-485E-9830-D830A279659D}"/>
            </ac:spMkLst>
          </pc:spChg>
          <pc:spChg chg="mod">
            <ac:chgData name="Bohms, H.M. (Michel)" userId="f0b80a2c-ca6a-4850-9433-81e4d17ec5c1" providerId="ADAL" clId="{B229CA5B-3D7D-43EA-A517-B1E3DE1570DB}" dt="2021-11-10T08:52:07.913" v="5142" actId="790"/>
            <ac:spMkLst>
              <pc:docMk/>
              <pc:sldMasterMk cId="3607006710" sldId="2147483749"/>
              <pc:sldLayoutMk cId="3450893191" sldId="2147483766"/>
              <ac:spMk id="46" creationId="{53F070DD-A12D-4AF1-AE08-74B5C4C1CAAB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949" v="5165" actId="790"/>
          <pc:sldLayoutMkLst>
            <pc:docMk/>
            <pc:sldMasterMk cId="3607006710" sldId="2147483749"/>
            <pc:sldLayoutMk cId="2347616768" sldId="2147483767"/>
          </pc:sldLayoutMkLst>
          <pc:spChg chg="mod">
            <ac:chgData name="Bohms, H.M. (Michel)" userId="f0b80a2c-ca6a-4850-9433-81e4d17ec5c1" providerId="ADAL" clId="{B229CA5B-3D7D-43EA-A517-B1E3DE1570DB}" dt="2021-11-10T08:52:07.949" v="5165" actId="790"/>
            <ac:spMkLst>
              <pc:docMk/>
              <pc:sldMasterMk cId="3607006710" sldId="2147483749"/>
              <pc:sldLayoutMk cId="2347616768" sldId="2147483767"/>
              <ac:spMk id="2" creationId="{81E1E7A6-A3C4-4438-A86F-F3DCDF3A1606}"/>
            </ac:spMkLst>
          </pc:spChg>
          <pc:spChg chg="mod">
            <ac:chgData name="Bohms, H.M. (Michel)" userId="f0b80a2c-ca6a-4850-9433-81e4d17ec5c1" providerId="ADAL" clId="{B229CA5B-3D7D-43EA-A517-B1E3DE1570DB}" dt="2021-11-10T08:52:07.943" v="5162" actId="790"/>
            <ac:spMkLst>
              <pc:docMk/>
              <pc:sldMasterMk cId="3607006710" sldId="2147483749"/>
              <pc:sldLayoutMk cId="2347616768" sldId="2147483767"/>
              <ac:spMk id="3" creationId="{6BCEAE92-C89D-440E-994D-4DC4B0A72F97}"/>
            </ac:spMkLst>
          </pc:spChg>
          <pc:spChg chg="mod">
            <ac:chgData name="Bohms, H.M. (Michel)" userId="f0b80a2c-ca6a-4850-9433-81e4d17ec5c1" providerId="ADAL" clId="{B229CA5B-3D7D-43EA-A517-B1E3DE1570DB}" dt="2021-11-10T08:52:07.940" v="5161" actId="790"/>
            <ac:spMkLst>
              <pc:docMk/>
              <pc:sldMasterMk cId="3607006710" sldId="2147483749"/>
              <pc:sldLayoutMk cId="2347616768" sldId="2147483767"/>
              <ac:spMk id="4" creationId="{4A61226F-2601-4419-948F-8DE88FE3436C}"/>
            </ac:spMkLst>
          </pc:spChg>
          <pc:spChg chg="mod">
            <ac:chgData name="Bohms, H.M. (Michel)" userId="f0b80a2c-ca6a-4850-9433-81e4d17ec5c1" providerId="ADAL" clId="{B229CA5B-3D7D-43EA-A517-B1E3DE1570DB}" dt="2021-11-10T08:52:07.947" v="5164" actId="790"/>
            <ac:spMkLst>
              <pc:docMk/>
              <pc:sldMasterMk cId="3607006710" sldId="2147483749"/>
              <pc:sldLayoutMk cId="2347616768" sldId="2147483767"/>
              <ac:spMk id="5" creationId="{645E0A3F-7FFC-4E08-81AF-29A01128C65A}"/>
            </ac:spMkLst>
          </pc:spChg>
          <pc:spChg chg="mod">
            <ac:chgData name="Bohms, H.M. (Michel)" userId="f0b80a2c-ca6a-4850-9433-81e4d17ec5c1" providerId="ADAL" clId="{B229CA5B-3D7D-43EA-A517-B1E3DE1570DB}" dt="2021-11-10T08:52:07.925" v="5148"/>
            <ac:spMkLst>
              <pc:docMk/>
              <pc:sldMasterMk cId="3607006710" sldId="2147483749"/>
              <pc:sldLayoutMk cId="2347616768" sldId="2147483767"/>
              <ac:spMk id="19" creationId="{B6E7424A-424A-48B2-BDDC-91446A4E4AEB}"/>
            </ac:spMkLst>
          </pc:spChg>
          <pc:spChg chg="mod">
            <ac:chgData name="Bohms, H.M. (Michel)" userId="f0b80a2c-ca6a-4850-9433-81e4d17ec5c1" providerId="ADAL" clId="{B229CA5B-3D7D-43EA-A517-B1E3DE1570DB}" dt="2021-11-10T08:52:07.938" v="5160" actId="790"/>
            <ac:spMkLst>
              <pc:docMk/>
              <pc:sldMasterMk cId="3607006710" sldId="2147483749"/>
              <pc:sldLayoutMk cId="2347616768" sldId="2147483767"/>
              <ac:spMk id="21" creationId="{1EC0F244-2A3A-462C-A6F0-3F234A0A9189}"/>
            </ac:spMkLst>
          </pc:spChg>
          <pc:spChg chg="mod">
            <ac:chgData name="Bohms, H.M. (Michel)" userId="f0b80a2c-ca6a-4850-9433-81e4d17ec5c1" providerId="ADAL" clId="{B229CA5B-3D7D-43EA-A517-B1E3DE1570DB}" dt="2021-11-10T08:52:07.945" v="5163" actId="790"/>
            <ac:spMkLst>
              <pc:docMk/>
              <pc:sldMasterMk cId="3607006710" sldId="2147483749"/>
              <pc:sldLayoutMk cId="2347616768" sldId="2147483767"/>
              <ac:spMk id="23" creationId="{8DAC7014-FB85-4C29-B00A-73D52118B004}"/>
            </ac:spMkLst>
          </pc:spChg>
          <pc:spChg chg="mod">
            <ac:chgData name="Bohms, H.M. (Michel)" userId="f0b80a2c-ca6a-4850-9433-81e4d17ec5c1" providerId="ADAL" clId="{B229CA5B-3D7D-43EA-A517-B1E3DE1570DB}" dt="2021-11-10T08:52:07.923" v="5147" actId="790"/>
            <ac:spMkLst>
              <pc:docMk/>
              <pc:sldMasterMk cId="3607006710" sldId="2147483749"/>
              <pc:sldLayoutMk cId="2347616768" sldId="2147483767"/>
              <ac:spMk id="24" creationId="{1D86832C-7926-41D1-AC2B-7ABAE5064D01}"/>
            </ac:spMkLst>
          </pc:spChg>
          <pc:spChg chg="mod">
            <ac:chgData name="Bohms, H.M. (Michel)" userId="f0b80a2c-ca6a-4850-9433-81e4d17ec5c1" providerId="ADAL" clId="{B229CA5B-3D7D-43EA-A517-B1E3DE1570DB}" dt="2021-11-10T08:52:07.926" v="5149"/>
            <ac:spMkLst>
              <pc:docMk/>
              <pc:sldMasterMk cId="3607006710" sldId="2147483749"/>
              <pc:sldLayoutMk cId="2347616768" sldId="2147483767"/>
              <ac:spMk id="52" creationId="{38E90541-A464-490F-8838-24BAC17D1820}"/>
            </ac:spMkLst>
          </pc:spChg>
          <pc:spChg chg="mod">
            <ac:chgData name="Bohms, H.M. (Michel)" userId="f0b80a2c-ca6a-4850-9433-81e4d17ec5c1" providerId="ADAL" clId="{B229CA5B-3D7D-43EA-A517-B1E3DE1570DB}" dt="2021-11-10T08:52:07.927" v="5150"/>
            <ac:spMkLst>
              <pc:docMk/>
              <pc:sldMasterMk cId="3607006710" sldId="2147483749"/>
              <pc:sldLayoutMk cId="2347616768" sldId="2147483767"/>
              <ac:spMk id="53" creationId="{89286917-484E-4046-B9A1-328D39070049}"/>
            </ac:spMkLst>
          </pc:spChg>
          <pc:spChg chg="mod">
            <ac:chgData name="Bohms, H.M. (Michel)" userId="f0b80a2c-ca6a-4850-9433-81e4d17ec5c1" providerId="ADAL" clId="{B229CA5B-3D7D-43EA-A517-B1E3DE1570DB}" dt="2021-11-10T08:52:07.929" v="5152"/>
            <ac:spMkLst>
              <pc:docMk/>
              <pc:sldMasterMk cId="3607006710" sldId="2147483749"/>
              <pc:sldLayoutMk cId="2347616768" sldId="2147483767"/>
              <ac:spMk id="54" creationId="{F764B2EC-C279-4884-B53C-455B0E25A655}"/>
            </ac:spMkLst>
          </pc:spChg>
          <pc:spChg chg="mod">
            <ac:chgData name="Bohms, H.M. (Michel)" userId="f0b80a2c-ca6a-4850-9433-81e4d17ec5c1" providerId="ADAL" clId="{B229CA5B-3D7D-43EA-A517-B1E3DE1570DB}" dt="2021-11-10T08:52:07.930" v="5153"/>
            <ac:spMkLst>
              <pc:docMk/>
              <pc:sldMasterMk cId="3607006710" sldId="2147483749"/>
              <pc:sldLayoutMk cId="2347616768" sldId="2147483767"/>
              <ac:spMk id="55" creationId="{44680CC4-A98A-4431-AFA9-331B5F1079C8}"/>
            </ac:spMkLst>
          </pc:spChg>
          <pc:spChg chg="mod">
            <ac:chgData name="Bohms, H.M. (Michel)" userId="f0b80a2c-ca6a-4850-9433-81e4d17ec5c1" providerId="ADAL" clId="{B229CA5B-3D7D-43EA-A517-B1E3DE1570DB}" dt="2021-11-10T08:52:07.931" v="5154"/>
            <ac:spMkLst>
              <pc:docMk/>
              <pc:sldMasterMk cId="3607006710" sldId="2147483749"/>
              <pc:sldLayoutMk cId="2347616768" sldId="2147483767"/>
              <ac:spMk id="56" creationId="{5D6AA0F6-950B-4A76-82A8-F49C9B8F454E}"/>
            </ac:spMkLst>
          </pc:spChg>
          <pc:spChg chg="mod">
            <ac:chgData name="Bohms, H.M. (Michel)" userId="f0b80a2c-ca6a-4850-9433-81e4d17ec5c1" providerId="ADAL" clId="{B229CA5B-3D7D-43EA-A517-B1E3DE1570DB}" dt="2021-11-10T08:52:07.928" v="5151" actId="790"/>
            <ac:spMkLst>
              <pc:docMk/>
              <pc:sldMasterMk cId="3607006710" sldId="2147483749"/>
              <pc:sldLayoutMk cId="2347616768" sldId="2147483767"/>
              <ac:spMk id="70" creationId="{AB4A5F2F-65AC-40C8-9EC1-536B64FFD6F5}"/>
            </ac:spMkLst>
          </pc:spChg>
          <pc:spChg chg="mod">
            <ac:chgData name="Bohms, H.M. (Michel)" userId="f0b80a2c-ca6a-4850-9433-81e4d17ec5c1" providerId="ADAL" clId="{B229CA5B-3D7D-43EA-A517-B1E3DE1570DB}" dt="2021-11-10T08:52:07.934" v="5157"/>
            <ac:spMkLst>
              <pc:docMk/>
              <pc:sldMasterMk cId="3607006710" sldId="2147483749"/>
              <pc:sldLayoutMk cId="2347616768" sldId="2147483767"/>
              <ac:spMk id="71" creationId="{BE0A316B-EA03-47FF-BD0A-167FDC0FA81B}"/>
            </ac:spMkLst>
          </pc:spChg>
          <pc:spChg chg="mod">
            <ac:chgData name="Bohms, H.M. (Michel)" userId="f0b80a2c-ca6a-4850-9433-81e4d17ec5c1" providerId="ADAL" clId="{B229CA5B-3D7D-43EA-A517-B1E3DE1570DB}" dt="2021-11-10T08:52:07.935" v="5158"/>
            <ac:spMkLst>
              <pc:docMk/>
              <pc:sldMasterMk cId="3607006710" sldId="2147483749"/>
              <pc:sldLayoutMk cId="2347616768" sldId="2147483767"/>
              <ac:spMk id="72" creationId="{1283F809-9DA0-43CD-9C6B-AC6C805D78A2}"/>
            </ac:spMkLst>
          </pc:spChg>
          <pc:spChg chg="mod">
            <ac:chgData name="Bohms, H.M. (Michel)" userId="f0b80a2c-ca6a-4850-9433-81e4d17ec5c1" providerId="ADAL" clId="{B229CA5B-3D7D-43EA-A517-B1E3DE1570DB}" dt="2021-11-10T08:52:07.936" v="5159"/>
            <ac:spMkLst>
              <pc:docMk/>
              <pc:sldMasterMk cId="3607006710" sldId="2147483749"/>
              <pc:sldLayoutMk cId="2347616768" sldId="2147483767"/>
              <ac:spMk id="73" creationId="{F899DD24-69D3-47A1-8B45-D1881AAB46A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983" v="5192" actId="790"/>
          <pc:sldLayoutMkLst>
            <pc:docMk/>
            <pc:sldMasterMk cId="3607006710" sldId="2147483749"/>
            <pc:sldLayoutMk cId="2532710849" sldId="2147483768"/>
          </pc:sldLayoutMkLst>
          <pc:spChg chg="mod">
            <ac:chgData name="Bohms, H.M. (Michel)" userId="f0b80a2c-ca6a-4850-9433-81e4d17ec5c1" providerId="ADAL" clId="{B229CA5B-3D7D-43EA-A517-B1E3DE1570DB}" dt="2021-11-10T08:52:07.977" v="5189" actId="790"/>
            <ac:spMkLst>
              <pc:docMk/>
              <pc:sldMasterMk cId="3607006710" sldId="2147483749"/>
              <pc:sldLayoutMk cId="2532710849" sldId="2147483768"/>
              <ac:spMk id="2" creationId="{39C59A2A-E932-4F20-ADBB-B7C76E26CBDC}"/>
            </ac:spMkLst>
          </pc:spChg>
          <pc:spChg chg="mod">
            <ac:chgData name="Bohms, H.M. (Michel)" userId="f0b80a2c-ca6a-4850-9433-81e4d17ec5c1" providerId="ADAL" clId="{B229CA5B-3D7D-43EA-A517-B1E3DE1570DB}" dt="2021-11-10T08:52:07.974" v="5188" actId="790"/>
            <ac:spMkLst>
              <pc:docMk/>
              <pc:sldMasterMk cId="3607006710" sldId="2147483749"/>
              <pc:sldLayoutMk cId="2532710849" sldId="2147483768"/>
              <ac:spMk id="3" creationId="{408CC563-ED69-4242-A700-66F529F00277}"/>
            </ac:spMkLst>
          </pc:spChg>
          <pc:spChg chg="mod">
            <ac:chgData name="Bohms, H.M. (Michel)" userId="f0b80a2c-ca6a-4850-9433-81e4d17ec5c1" providerId="ADAL" clId="{B229CA5B-3D7D-43EA-A517-B1E3DE1570DB}" dt="2021-11-10T08:52:07.983" v="5192" actId="790"/>
            <ac:spMkLst>
              <pc:docMk/>
              <pc:sldMasterMk cId="3607006710" sldId="2147483749"/>
              <pc:sldLayoutMk cId="2532710849" sldId="2147483768"/>
              <ac:spMk id="4" creationId="{ED694B7A-1F0C-416C-965A-5404E590EA18}"/>
            </ac:spMkLst>
          </pc:spChg>
          <pc:spChg chg="mod">
            <ac:chgData name="Bohms, H.M. (Michel)" userId="f0b80a2c-ca6a-4850-9433-81e4d17ec5c1" providerId="ADAL" clId="{B229CA5B-3D7D-43EA-A517-B1E3DE1570DB}" dt="2021-11-10T08:52:07.981" v="5191" actId="790"/>
            <ac:spMkLst>
              <pc:docMk/>
              <pc:sldMasterMk cId="3607006710" sldId="2147483749"/>
              <pc:sldLayoutMk cId="2532710849" sldId="2147483768"/>
              <ac:spMk id="5" creationId="{FF216664-7142-48FA-801A-A233888EAFDD}"/>
            </ac:spMkLst>
          </pc:spChg>
          <pc:spChg chg="mod">
            <ac:chgData name="Bohms, H.M. (Michel)" userId="f0b80a2c-ca6a-4850-9433-81e4d17ec5c1" providerId="ADAL" clId="{B229CA5B-3D7D-43EA-A517-B1E3DE1570DB}" dt="2021-11-10T08:52:07.963" v="5178"/>
            <ac:spMkLst>
              <pc:docMk/>
              <pc:sldMasterMk cId="3607006710" sldId="2147483749"/>
              <pc:sldLayoutMk cId="2532710849" sldId="2147483768"/>
              <ac:spMk id="22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979" v="5190" actId="790"/>
            <ac:spMkLst>
              <pc:docMk/>
              <pc:sldMasterMk cId="3607006710" sldId="2147483749"/>
              <pc:sldLayoutMk cId="2532710849" sldId="2147483768"/>
              <ac:spMk id="64" creationId="{9E282118-5AF8-446A-9FD3-768DDD6BCEAE}"/>
            </ac:spMkLst>
          </pc:spChg>
          <pc:spChg chg="mod">
            <ac:chgData name="Bohms, H.M. (Michel)" userId="f0b80a2c-ca6a-4850-9433-81e4d17ec5c1" providerId="ADAL" clId="{B229CA5B-3D7D-43EA-A517-B1E3DE1570DB}" dt="2021-11-10T08:52:07.950" v="5166"/>
            <ac:spMkLst>
              <pc:docMk/>
              <pc:sldMasterMk cId="3607006710" sldId="2147483749"/>
              <pc:sldLayoutMk cId="2532710849" sldId="2147483768"/>
              <ac:spMk id="101" creationId="{FA3930DD-DC22-421B-8B5C-ECC612505626}"/>
            </ac:spMkLst>
          </pc:spChg>
          <pc:spChg chg="mod">
            <ac:chgData name="Bohms, H.M. (Michel)" userId="f0b80a2c-ca6a-4850-9433-81e4d17ec5c1" providerId="ADAL" clId="{B229CA5B-3D7D-43EA-A517-B1E3DE1570DB}" dt="2021-11-10T08:52:07.960" v="5176" actId="790"/>
            <ac:spMkLst>
              <pc:docMk/>
              <pc:sldMasterMk cId="3607006710" sldId="2147483749"/>
              <pc:sldLayoutMk cId="2532710849" sldId="2147483768"/>
              <ac:spMk id="103" creationId="{82DED694-965C-41F6-8334-D160E5CDFC49}"/>
            </ac:spMkLst>
          </pc:spChg>
          <pc:spChg chg="mod">
            <ac:chgData name="Bohms, H.M. (Michel)" userId="f0b80a2c-ca6a-4850-9433-81e4d17ec5c1" providerId="ADAL" clId="{B229CA5B-3D7D-43EA-A517-B1E3DE1570DB}" dt="2021-11-10T08:52:07.951" v="5167"/>
            <ac:spMkLst>
              <pc:docMk/>
              <pc:sldMasterMk cId="3607006710" sldId="2147483749"/>
              <pc:sldLayoutMk cId="2532710849" sldId="2147483768"/>
              <ac:spMk id="104" creationId="{253B405D-F1AB-4817-B270-7BFFD3F3045F}"/>
            </ac:spMkLst>
          </pc:spChg>
          <pc:spChg chg="mod">
            <ac:chgData name="Bohms, H.M. (Michel)" userId="f0b80a2c-ca6a-4850-9433-81e4d17ec5c1" providerId="ADAL" clId="{B229CA5B-3D7D-43EA-A517-B1E3DE1570DB}" dt="2021-11-10T08:52:07.952" v="5168"/>
            <ac:spMkLst>
              <pc:docMk/>
              <pc:sldMasterMk cId="3607006710" sldId="2147483749"/>
              <pc:sldLayoutMk cId="2532710849" sldId="2147483768"/>
              <ac:spMk id="105" creationId="{D06D2B9A-2824-4C51-AC31-7B8A2F099D2A}"/>
            </ac:spMkLst>
          </pc:spChg>
          <pc:spChg chg="mod">
            <ac:chgData name="Bohms, H.M. (Michel)" userId="f0b80a2c-ca6a-4850-9433-81e4d17ec5c1" providerId="ADAL" clId="{B229CA5B-3D7D-43EA-A517-B1E3DE1570DB}" dt="2021-11-10T08:52:07.953" v="5169"/>
            <ac:spMkLst>
              <pc:docMk/>
              <pc:sldMasterMk cId="3607006710" sldId="2147483749"/>
              <pc:sldLayoutMk cId="2532710849" sldId="2147483768"/>
              <ac:spMk id="106" creationId="{2CBB626D-CD15-4693-8763-41BAEE5BF1E1}"/>
            </ac:spMkLst>
          </pc:spChg>
          <pc:spChg chg="mod">
            <ac:chgData name="Bohms, H.M. (Michel)" userId="f0b80a2c-ca6a-4850-9433-81e4d17ec5c1" providerId="ADAL" clId="{B229CA5B-3D7D-43EA-A517-B1E3DE1570DB}" dt="2021-11-10T08:52:07.954" v="5170"/>
            <ac:spMkLst>
              <pc:docMk/>
              <pc:sldMasterMk cId="3607006710" sldId="2147483749"/>
              <pc:sldLayoutMk cId="2532710849" sldId="2147483768"/>
              <ac:spMk id="107" creationId="{88ADBC97-6F7A-4743-A873-3D1D8CFFEC52}"/>
            </ac:spMkLst>
          </pc:spChg>
          <pc:spChg chg="mod">
            <ac:chgData name="Bohms, H.M. (Michel)" userId="f0b80a2c-ca6a-4850-9433-81e4d17ec5c1" providerId="ADAL" clId="{B229CA5B-3D7D-43EA-A517-B1E3DE1570DB}" dt="2021-11-10T08:52:07.955" v="5171"/>
            <ac:spMkLst>
              <pc:docMk/>
              <pc:sldMasterMk cId="3607006710" sldId="2147483749"/>
              <pc:sldLayoutMk cId="2532710849" sldId="2147483768"/>
              <ac:spMk id="108" creationId="{F1290261-F37B-486E-B055-2C1FF5B8542A}"/>
            </ac:spMkLst>
          </pc:spChg>
          <pc:spChg chg="mod">
            <ac:chgData name="Bohms, H.M. (Michel)" userId="f0b80a2c-ca6a-4850-9433-81e4d17ec5c1" providerId="ADAL" clId="{B229CA5B-3D7D-43EA-A517-B1E3DE1570DB}" dt="2021-11-10T08:52:07.956" v="5172"/>
            <ac:spMkLst>
              <pc:docMk/>
              <pc:sldMasterMk cId="3607006710" sldId="2147483749"/>
              <pc:sldLayoutMk cId="2532710849" sldId="2147483768"/>
              <ac:spMk id="109" creationId="{BF2DF362-BC86-44C1-A829-8F6669103432}"/>
            </ac:spMkLst>
          </pc:spChg>
          <pc:spChg chg="mod">
            <ac:chgData name="Bohms, H.M. (Michel)" userId="f0b80a2c-ca6a-4850-9433-81e4d17ec5c1" providerId="ADAL" clId="{B229CA5B-3D7D-43EA-A517-B1E3DE1570DB}" dt="2021-11-10T08:52:07.957" v="5173"/>
            <ac:spMkLst>
              <pc:docMk/>
              <pc:sldMasterMk cId="3607006710" sldId="2147483749"/>
              <pc:sldLayoutMk cId="2532710849" sldId="2147483768"/>
              <ac:spMk id="110" creationId="{9E3E5C86-3261-43B7-A062-873068475FB2}"/>
            </ac:spMkLst>
          </pc:spChg>
          <pc:spChg chg="mod">
            <ac:chgData name="Bohms, H.M. (Michel)" userId="f0b80a2c-ca6a-4850-9433-81e4d17ec5c1" providerId="ADAL" clId="{B229CA5B-3D7D-43EA-A517-B1E3DE1570DB}" dt="2021-11-10T08:52:07.958" v="5174"/>
            <ac:spMkLst>
              <pc:docMk/>
              <pc:sldMasterMk cId="3607006710" sldId="2147483749"/>
              <pc:sldLayoutMk cId="2532710849" sldId="2147483768"/>
              <ac:spMk id="111" creationId="{41E452AD-0E75-4DA7-8CD7-967C66DC88BE}"/>
            </ac:spMkLst>
          </pc:spChg>
          <pc:spChg chg="mod">
            <ac:chgData name="Bohms, H.M. (Michel)" userId="f0b80a2c-ca6a-4850-9433-81e4d17ec5c1" providerId="ADAL" clId="{B229CA5B-3D7D-43EA-A517-B1E3DE1570DB}" dt="2021-11-10T08:52:07.958" v="5175"/>
            <ac:spMkLst>
              <pc:docMk/>
              <pc:sldMasterMk cId="3607006710" sldId="2147483749"/>
              <pc:sldLayoutMk cId="2532710849" sldId="2147483768"/>
              <ac:spMk id="112" creationId="{9993F58D-1819-4524-8E3B-17F2D1752223}"/>
            </ac:spMkLst>
          </pc:spChg>
          <pc:spChg chg="mod">
            <ac:chgData name="Bohms, H.M. (Michel)" userId="f0b80a2c-ca6a-4850-9433-81e4d17ec5c1" providerId="ADAL" clId="{B229CA5B-3D7D-43EA-A517-B1E3DE1570DB}" dt="2021-11-10T08:52:07.964" v="5179"/>
            <ac:spMkLst>
              <pc:docMk/>
              <pc:sldMasterMk cId="3607006710" sldId="2147483749"/>
              <pc:sldLayoutMk cId="2532710849" sldId="2147483768"/>
              <ac:spMk id="113" creationId="{DC0E2FE1-67A8-4896-AAD4-23189DD2CEC4}"/>
            </ac:spMkLst>
          </pc:spChg>
          <pc:spChg chg="mod">
            <ac:chgData name="Bohms, H.M. (Michel)" userId="f0b80a2c-ca6a-4850-9433-81e4d17ec5c1" providerId="ADAL" clId="{B229CA5B-3D7D-43EA-A517-B1E3DE1570DB}" dt="2021-11-10T08:52:07.965" v="5180"/>
            <ac:spMkLst>
              <pc:docMk/>
              <pc:sldMasterMk cId="3607006710" sldId="2147483749"/>
              <pc:sldLayoutMk cId="2532710849" sldId="2147483768"/>
              <ac:spMk id="114" creationId="{E47D8EC2-0522-466E-84C1-3C645FA9D7A8}"/>
            </ac:spMkLst>
          </pc:spChg>
          <pc:spChg chg="mod">
            <ac:chgData name="Bohms, H.M. (Michel)" userId="f0b80a2c-ca6a-4850-9433-81e4d17ec5c1" providerId="ADAL" clId="{B229CA5B-3D7D-43EA-A517-B1E3DE1570DB}" dt="2021-11-10T08:52:07.966" v="5181"/>
            <ac:spMkLst>
              <pc:docMk/>
              <pc:sldMasterMk cId="3607006710" sldId="2147483749"/>
              <pc:sldLayoutMk cId="2532710849" sldId="2147483768"/>
              <ac:spMk id="115" creationId="{49DD3396-184F-49E8-B98D-B34CD946E474}"/>
            </ac:spMkLst>
          </pc:spChg>
          <pc:spChg chg="mod">
            <ac:chgData name="Bohms, H.M. (Michel)" userId="f0b80a2c-ca6a-4850-9433-81e4d17ec5c1" providerId="ADAL" clId="{B229CA5B-3D7D-43EA-A517-B1E3DE1570DB}" dt="2021-11-10T08:52:07.967" v="5182"/>
            <ac:spMkLst>
              <pc:docMk/>
              <pc:sldMasterMk cId="3607006710" sldId="2147483749"/>
              <pc:sldLayoutMk cId="2532710849" sldId="2147483768"/>
              <ac:spMk id="116" creationId="{169552EF-8046-4EA6-BFCC-CCED87C29DBE}"/>
            </ac:spMkLst>
          </pc:spChg>
          <pc:spChg chg="mod">
            <ac:chgData name="Bohms, H.M. (Michel)" userId="f0b80a2c-ca6a-4850-9433-81e4d17ec5c1" providerId="ADAL" clId="{B229CA5B-3D7D-43EA-A517-B1E3DE1570DB}" dt="2021-11-10T08:52:07.968" v="5183"/>
            <ac:spMkLst>
              <pc:docMk/>
              <pc:sldMasterMk cId="3607006710" sldId="2147483749"/>
              <pc:sldLayoutMk cId="2532710849" sldId="2147483768"/>
              <ac:spMk id="117" creationId="{E0C40C85-8D56-43B5-B229-590322AB9B05}"/>
            </ac:spMkLst>
          </pc:spChg>
          <pc:spChg chg="mod">
            <ac:chgData name="Bohms, H.M. (Michel)" userId="f0b80a2c-ca6a-4850-9433-81e4d17ec5c1" providerId="ADAL" clId="{B229CA5B-3D7D-43EA-A517-B1E3DE1570DB}" dt="2021-11-10T08:52:07.968" v="5184"/>
            <ac:spMkLst>
              <pc:docMk/>
              <pc:sldMasterMk cId="3607006710" sldId="2147483749"/>
              <pc:sldLayoutMk cId="2532710849" sldId="2147483768"/>
              <ac:spMk id="118" creationId="{296C5D1B-4354-448F-A9FA-2AAFEDCF744D}"/>
            </ac:spMkLst>
          </pc:spChg>
          <pc:spChg chg="mod">
            <ac:chgData name="Bohms, H.M. (Michel)" userId="f0b80a2c-ca6a-4850-9433-81e4d17ec5c1" providerId="ADAL" clId="{B229CA5B-3D7D-43EA-A517-B1E3DE1570DB}" dt="2021-11-10T08:52:07.970" v="5185"/>
            <ac:spMkLst>
              <pc:docMk/>
              <pc:sldMasterMk cId="3607006710" sldId="2147483749"/>
              <pc:sldLayoutMk cId="2532710849" sldId="2147483768"/>
              <ac:spMk id="119" creationId="{89AAB85E-0605-45B6-89ED-B21671AEA727}"/>
            </ac:spMkLst>
          </pc:spChg>
          <pc:spChg chg="mod">
            <ac:chgData name="Bohms, H.M. (Michel)" userId="f0b80a2c-ca6a-4850-9433-81e4d17ec5c1" providerId="ADAL" clId="{B229CA5B-3D7D-43EA-A517-B1E3DE1570DB}" dt="2021-11-10T08:52:07.971" v="5186"/>
            <ac:spMkLst>
              <pc:docMk/>
              <pc:sldMasterMk cId="3607006710" sldId="2147483749"/>
              <pc:sldLayoutMk cId="2532710849" sldId="2147483768"/>
              <ac:spMk id="120" creationId="{12C7B200-4535-4035-A3AC-7FB26B243553}"/>
            </ac:spMkLst>
          </pc:spChg>
          <pc:spChg chg="mod">
            <ac:chgData name="Bohms, H.M. (Michel)" userId="f0b80a2c-ca6a-4850-9433-81e4d17ec5c1" providerId="ADAL" clId="{B229CA5B-3D7D-43EA-A517-B1E3DE1570DB}" dt="2021-11-10T08:52:07.972" v="5187"/>
            <ac:spMkLst>
              <pc:docMk/>
              <pc:sldMasterMk cId="3607006710" sldId="2147483749"/>
              <pc:sldLayoutMk cId="2532710849" sldId="2147483768"/>
              <ac:spMk id="121" creationId="{93142C17-873E-4A17-89D0-A06014C1E48B}"/>
            </ac:spMkLst>
          </pc:spChg>
          <pc:spChg chg="mod">
            <ac:chgData name="Bohms, H.M. (Michel)" userId="f0b80a2c-ca6a-4850-9433-81e4d17ec5c1" providerId="ADAL" clId="{B229CA5B-3D7D-43EA-A517-B1E3DE1570DB}" dt="2021-11-10T08:52:07.962" v="5177" actId="790"/>
            <ac:spMkLst>
              <pc:docMk/>
              <pc:sldMasterMk cId="3607006710" sldId="2147483749"/>
              <pc:sldLayoutMk cId="2532710849" sldId="2147483768"/>
              <ac:spMk id="181" creationId="{C9047537-E9D6-4F40-B0E8-24851E46D123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7.992" v="5199"/>
          <pc:sldLayoutMkLst>
            <pc:docMk/>
            <pc:sldMasterMk cId="3607006710" sldId="2147483749"/>
            <pc:sldLayoutMk cId="3323703526" sldId="2147483769"/>
          </pc:sldLayoutMkLst>
          <pc:spChg chg="mod">
            <ac:chgData name="Bohms, H.M. (Michel)" userId="f0b80a2c-ca6a-4850-9433-81e4d17ec5c1" providerId="ADAL" clId="{B229CA5B-3D7D-43EA-A517-B1E3DE1570DB}" dt="2021-11-10T08:52:07.992" v="5199"/>
            <ac:spMkLst>
              <pc:docMk/>
              <pc:sldMasterMk cId="3607006710" sldId="2147483749"/>
              <pc:sldLayoutMk cId="3323703526" sldId="2147483769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B229CA5B-3D7D-43EA-A517-B1E3DE1570DB}" dt="2021-11-10T08:52:07.991" v="5198"/>
            <ac:spMkLst>
              <pc:docMk/>
              <pc:sldMasterMk cId="3607006710" sldId="2147483749"/>
              <pc:sldLayoutMk cId="3323703526" sldId="2147483769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B229CA5B-3D7D-43EA-A517-B1E3DE1570DB}" dt="2021-11-10T08:52:07.988" v="5195"/>
            <ac:spMkLst>
              <pc:docMk/>
              <pc:sldMasterMk cId="3607006710" sldId="2147483749"/>
              <pc:sldLayoutMk cId="3323703526" sldId="2147483769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B229CA5B-3D7D-43EA-A517-B1E3DE1570DB}" dt="2021-11-10T08:52:07.990" v="5197"/>
            <ac:spMkLst>
              <pc:docMk/>
              <pc:sldMasterMk cId="3607006710" sldId="2147483749"/>
              <pc:sldLayoutMk cId="3323703526" sldId="2147483769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B229CA5B-3D7D-43EA-A517-B1E3DE1570DB}" dt="2021-11-10T08:52:07.989" v="5196"/>
            <ac:spMkLst>
              <pc:docMk/>
              <pc:sldMasterMk cId="3607006710" sldId="2147483749"/>
              <pc:sldLayoutMk cId="3323703526" sldId="2147483769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B229CA5B-3D7D-43EA-A517-B1E3DE1570DB}" dt="2021-11-10T08:52:07.985" v="5193" actId="790"/>
            <ac:spMkLst>
              <pc:docMk/>
              <pc:sldMasterMk cId="3607006710" sldId="2147483749"/>
              <pc:sldLayoutMk cId="3323703526" sldId="2147483769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B229CA5B-3D7D-43EA-A517-B1E3DE1570DB}" dt="2021-11-10T08:52:07.986" v="5194" actId="790"/>
            <ac:spMkLst>
              <pc:docMk/>
              <pc:sldMasterMk cId="3607006710" sldId="2147483749"/>
              <pc:sldLayoutMk cId="3323703526" sldId="2147483769"/>
              <ac:spMk id="152" creationId="{FC38A077-DCB9-4498-8DB4-E60250F49476}"/>
            </ac:spMkLst>
          </pc:spChg>
        </pc:sldLayoutChg>
        <pc:sldLayoutChg chg="modSp mod">
          <pc:chgData name="Bohms, H.M. (Michel)" userId="f0b80a2c-ca6a-4850-9433-81e4d17ec5c1" providerId="ADAL" clId="{B229CA5B-3D7D-43EA-A517-B1E3DE1570DB}" dt="2021-11-10T08:52:08.003" v="5204" actId="790"/>
          <pc:sldLayoutMkLst>
            <pc:docMk/>
            <pc:sldMasterMk cId="3607006710" sldId="2147483749"/>
            <pc:sldLayoutMk cId="274569547" sldId="2147483770"/>
          </pc:sldLayoutMkLst>
          <pc:spChg chg="mod">
            <ac:chgData name="Bohms, H.M. (Michel)" userId="f0b80a2c-ca6a-4850-9433-81e4d17ec5c1" providerId="ADAL" clId="{B229CA5B-3D7D-43EA-A517-B1E3DE1570DB}" dt="2021-11-10T08:52:07.994" v="5200" actId="790"/>
            <ac:spMkLst>
              <pc:docMk/>
              <pc:sldMasterMk cId="3607006710" sldId="2147483749"/>
              <pc:sldLayoutMk cId="274569547" sldId="2147483770"/>
              <ac:spMk id="2" creationId="{87D15329-2384-49F2-8175-4E568ADF10B1}"/>
            </ac:spMkLst>
          </pc:spChg>
          <pc:spChg chg="mod">
            <ac:chgData name="Bohms, H.M. (Michel)" userId="f0b80a2c-ca6a-4850-9433-81e4d17ec5c1" providerId="ADAL" clId="{B229CA5B-3D7D-43EA-A517-B1E3DE1570DB}" dt="2021-11-10T08:52:07.997" v="5201" actId="790"/>
            <ac:spMkLst>
              <pc:docMk/>
              <pc:sldMasterMk cId="3607006710" sldId="2147483749"/>
              <pc:sldLayoutMk cId="274569547" sldId="2147483770"/>
              <ac:spMk id="3" creationId="{EEA6BCFB-ADB5-4843-A4CD-F24A4C250BD4}"/>
            </ac:spMkLst>
          </pc:spChg>
          <pc:spChg chg="mod">
            <ac:chgData name="Bohms, H.M. (Michel)" userId="f0b80a2c-ca6a-4850-9433-81e4d17ec5c1" providerId="ADAL" clId="{B229CA5B-3D7D-43EA-A517-B1E3DE1570DB}" dt="2021-11-10T08:52:07.999" v="5202" actId="790"/>
            <ac:spMkLst>
              <pc:docMk/>
              <pc:sldMasterMk cId="3607006710" sldId="2147483749"/>
              <pc:sldLayoutMk cId="274569547" sldId="2147483770"/>
              <ac:spMk id="4" creationId="{22D1A0EA-DBAF-4C0D-B8F4-DA4F740EB332}"/>
            </ac:spMkLst>
          </pc:spChg>
          <pc:spChg chg="mod">
            <ac:chgData name="Bohms, H.M. (Michel)" userId="f0b80a2c-ca6a-4850-9433-81e4d17ec5c1" providerId="ADAL" clId="{B229CA5B-3D7D-43EA-A517-B1E3DE1570DB}" dt="2021-11-10T08:52:08.001" v="5203" actId="790"/>
            <ac:spMkLst>
              <pc:docMk/>
              <pc:sldMasterMk cId="3607006710" sldId="2147483749"/>
              <pc:sldLayoutMk cId="274569547" sldId="2147483770"/>
              <ac:spMk id="5" creationId="{0E3BEC15-F984-44EF-83E5-326EB7D7F75F}"/>
            </ac:spMkLst>
          </pc:spChg>
          <pc:spChg chg="mod">
            <ac:chgData name="Bohms, H.M. (Michel)" userId="f0b80a2c-ca6a-4850-9433-81e4d17ec5c1" providerId="ADAL" clId="{B229CA5B-3D7D-43EA-A517-B1E3DE1570DB}" dt="2021-11-10T08:52:08.003" v="5204" actId="790"/>
            <ac:spMkLst>
              <pc:docMk/>
              <pc:sldMasterMk cId="3607006710" sldId="2147483749"/>
              <pc:sldLayoutMk cId="274569547" sldId="2147483770"/>
              <ac:spMk id="6" creationId="{8D1F82B2-8507-4866-983F-F67FC8DB92F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Michel Böhms, presented in ISO TC67 AG1</a:t>
            </a:r>
            <a:endParaRPr lang="en-US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CEN prEN 17632: Semantic Modelling and Linking (SML)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17 November 2021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Michel Böhms, presented in ISO TC67 AG1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250825"/>
            <a:ext cx="7912100" cy="4449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88A791-D8E8-4C23-A528-EAEB42DC40E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5950" y="250825"/>
            <a:ext cx="7912100" cy="44497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endParaRPr lang="nl-NL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88A791-D8E8-4C23-A528-EAEB42DC40E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3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665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15329-2384-49F2-8175-4E568ADF1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A6BCFB-ADB5-4843-A4CD-F24A4C250BD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D1A0EA-DBAF-4C0D-B8F4-DA4F740E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3BEC15-F984-44EF-83E5-326EB7D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1F82B2-8507-4866-983F-F67FC8DB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887439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TITEL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3" name="Tijdelijke aanduiding voor afbeelding 8">
            <a:extLst>
              <a:ext uri="{FF2B5EF4-FFF2-40B4-BE49-F238E27FC236}">
                <a16:creationId xmlns:a16="http://schemas.microsoft.com/office/drawing/2014/main" id="{4C9593A0-481A-4577-845D-CDCE33B1CE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4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AANDUI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D5BB021B-CE24-4BB9-820D-6122D9234BDC}"/>
              </a:ext>
            </a:extLst>
          </p:cNvPr>
          <p:cNvSpPr/>
          <p:nvPr userDrawn="1"/>
        </p:nvSpPr>
        <p:spPr>
          <a:xfrm rot="5400000">
            <a:off x="4181789" y="-3896038"/>
            <a:ext cx="3828423" cy="12192001"/>
          </a:xfrm>
          <a:custGeom>
            <a:avLst/>
            <a:gdLst>
              <a:gd name="connsiteX0" fmla="*/ 0 w 3828423"/>
              <a:gd name="connsiteY0" fmla="*/ 12192001 h 12192001"/>
              <a:gd name="connsiteX1" fmla="*/ 0 w 3828423"/>
              <a:gd name="connsiteY1" fmla="*/ 2 h 12192001"/>
              <a:gd name="connsiteX2" fmla="*/ 1504950 w 3828423"/>
              <a:gd name="connsiteY2" fmla="*/ 2 h 12192001"/>
              <a:gd name="connsiteX3" fmla="*/ 1504950 w 3828423"/>
              <a:gd name="connsiteY3" fmla="*/ 0 h 12192001"/>
              <a:gd name="connsiteX4" fmla="*/ 3154291 w 3828423"/>
              <a:gd name="connsiteY4" fmla="*/ 0 h 12192001"/>
              <a:gd name="connsiteX5" fmla="*/ 3828423 w 3828423"/>
              <a:gd name="connsiteY5" fmla="*/ 6095999 h 12192001"/>
              <a:gd name="connsiteX6" fmla="*/ 3154291 w 3828423"/>
              <a:gd name="connsiteY6" fmla="*/ 12191999 h 12192001"/>
              <a:gd name="connsiteX7" fmla="*/ 1649341 w 3828423"/>
              <a:gd name="connsiteY7" fmla="*/ 12191999 h 12192001"/>
              <a:gd name="connsiteX8" fmla="*/ 1649341 w 3828423"/>
              <a:gd name="connsiteY8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423" h="12192001">
                <a:moveTo>
                  <a:pt x="0" y="12192001"/>
                </a:moveTo>
                <a:lnTo>
                  <a:pt x="0" y="2"/>
                </a:lnTo>
                <a:lnTo>
                  <a:pt x="1504950" y="2"/>
                </a:lnTo>
                <a:lnTo>
                  <a:pt x="1504950" y="0"/>
                </a:lnTo>
                <a:lnTo>
                  <a:pt x="3154291" y="0"/>
                </a:lnTo>
                <a:lnTo>
                  <a:pt x="3828423" y="6095999"/>
                </a:lnTo>
                <a:lnTo>
                  <a:pt x="3154291" y="12191999"/>
                </a:lnTo>
                <a:lnTo>
                  <a:pt x="1649341" y="12191999"/>
                </a:lnTo>
                <a:lnTo>
                  <a:pt x="1649341" y="12192001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67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INFO">
            <a:extLst>
              <a:ext uri="{FF2B5EF4-FFF2-40B4-BE49-F238E27FC236}">
                <a16:creationId xmlns:a16="http://schemas.microsoft.com/office/drawing/2014/main" id="{1FE49DC7-6FEC-4181-B35A-2821A23DE475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HOOFDSTUKAANDUIDING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CA767B7C-E030-4C7D-90E4-25F7BC2F8A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5"/>
            <a:ext cx="12192000" cy="3655541"/>
          </a:xfrm>
          <a:custGeom>
            <a:avLst/>
            <a:gdLst>
              <a:gd name="connsiteX0" fmla="*/ 0 w 12192000"/>
              <a:gd name="connsiteY0" fmla="*/ 0 h 3655541"/>
              <a:gd name="connsiteX1" fmla="*/ 12191998 w 12192000"/>
              <a:gd name="connsiteY1" fmla="*/ 0 h 3655541"/>
              <a:gd name="connsiteX2" fmla="*/ 12191998 w 12192000"/>
              <a:gd name="connsiteY2" fmla="*/ 1332068 h 3655541"/>
              <a:gd name="connsiteX3" fmla="*/ 12192000 w 12192000"/>
              <a:gd name="connsiteY3" fmla="*/ 1332068 h 3655541"/>
              <a:gd name="connsiteX4" fmla="*/ 12192000 w 12192000"/>
              <a:gd name="connsiteY4" fmla="*/ 2981409 h 3655541"/>
              <a:gd name="connsiteX5" fmla="*/ 6096002 w 12192000"/>
              <a:gd name="connsiteY5" fmla="*/ 3655541 h 3655541"/>
              <a:gd name="connsiteX6" fmla="*/ 2 w 12192000"/>
              <a:gd name="connsiteY6" fmla="*/ 2981409 h 3655541"/>
              <a:gd name="connsiteX7" fmla="*/ 2 w 12192000"/>
              <a:gd name="connsiteY7" fmla="*/ 1476459 h 3655541"/>
              <a:gd name="connsiteX8" fmla="*/ 0 w 12192000"/>
              <a:gd name="connsiteY8" fmla="*/ 1476459 h 365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655541">
                <a:moveTo>
                  <a:pt x="0" y="0"/>
                </a:moveTo>
                <a:lnTo>
                  <a:pt x="12191998" y="0"/>
                </a:lnTo>
                <a:lnTo>
                  <a:pt x="12191998" y="1332068"/>
                </a:lnTo>
                <a:lnTo>
                  <a:pt x="12192000" y="1332068"/>
                </a:lnTo>
                <a:lnTo>
                  <a:pt x="12192000" y="2981409"/>
                </a:lnTo>
                <a:lnTo>
                  <a:pt x="6096002" y="3655541"/>
                </a:lnTo>
                <a:lnTo>
                  <a:pt x="2" y="2981409"/>
                </a:lnTo>
                <a:lnTo>
                  <a:pt x="2" y="1476459"/>
                </a:lnTo>
                <a:lnTo>
                  <a:pt x="0" y="14764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B3B06830-7EE5-4B2F-99E9-BA1663E0C87C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5205922" y="1211085"/>
            <a:ext cx="1780156" cy="11586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anchor="ctr"/>
          <a:lstStyle>
            <a:lvl1pPr marL="0" indent="0" algn="ctr">
              <a:buFontTx/>
              <a:buNone/>
              <a:defRPr sz="11500" b="0" cap="all" baseline="0">
                <a:solidFill>
                  <a:schemeClr val="bg1"/>
                </a:solidFill>
                <a:effectLst>
                  <a:outerShdw blurRad="1651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EA44047E-27D7-4BB4-9AB8-E42D9CE3B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113" y="4442610"/>
            <a:ext cx="10852495" cy="164227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F3069366-4FA4-4FBA-9810-4FCC53F6C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4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 hidden="1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613E92B-CFF0-4B03-8B99-D45CC8979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33" name="Subtitel">
            <a:extLst>
              <a:ext uri="{FF2B5EF4-FFF2-40B4-BE49-F238E27FC236}">
                <a16:creationId xmlns:a16="http://schemas.microsoft.com/office/drawing/2014/main" id="{2BB32B18-9E21-4D30-ADF5-2D03C4D744A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96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96F736-D171-4B87-9A0D-A8F62C9B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3" name="Subtitel">
            <a:extLst>
              <a:ext uri="{FF2B5EF4-FFF2-40B4-BE49-F238E27FC236}">
                <a16:creationId xmlns:a16="http://schemas.microsoft.com/office/drawing/2014/main" id="{5A7081B6-4822-4002-8134-3625AA323B2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31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(INTERACTIEF)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6" name="Subtitel">
            <a:extLst>
              <a:ext uri="{FF2B5EF4-FFF2-40B4-BE49-F238E27FC236}">
                <a16:creationId xmlns:a16="http://schemas.microsoft.com/office/drawing/2014/main" id="{EC713C9D-9266-46EE-98C7-A23D61256E99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EIGEN VRIJHE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INDELING EIGEN VRIJHEID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975F5D-82EF-45E3-A58D-3D95DEFBC6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0C5F84C3-3940-4CEB-8BCC-3A029870944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7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528475"/>
            <a:ext cx="10827107" cy="47643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ABBA8D6E-00BE-496A-BCB6-F1C377FA36E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2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528475"/>
            <a:ext cx="10827107" cy="4764325"/>
          </a:xfrm>
        </p:spPr>
        <p:txBody>
          <a:bodyPr vert="horz" lIns="0" tIns="0" rIns="0" bIns="0" numCol="2" spcCol="540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- 2 KOLOMMEN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ABBA8D6E-00BE-496A-BCB6-F1C377FA36E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5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- 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528475"/>
            <a:ext cx="10827107" cy="4778726"/>
          </a:xfrm>
        </p:spPr>
        <p:txBody>
          <a:bodyPr vert="horz" lIns="0" tIns="0" rIns="0" bIns="0" numCol="3" spcCol="540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- 3 KOLOMMEN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ABBA8D6E-00BE-496A-BCB6-F1C377FA36E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9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188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2B760D-8185-4C09-9477-A1CFB5F6C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09428"/>
            <a:ext cx="8369848" cy="292272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6" name="Subtitel">
            <a:extLst>
              <a:ext uri="{FF2B5EF4-FFF2-40B4-BE49-F238E27FC236}">
                <a16:creationId xmlns:a16="http://schemas.microsoft.com/office/drawing/2014/main" id="{C504E0D0-B560-4E31-B2CB-38DCC50BA07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8369848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95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188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2F7B58-FE7C-4A4E-B4AF-14A05A52E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09428"/>
            <a:ext cx="6075594" cy="292272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5" name="Subtitel">
            <a:extLst>
              <a:ext uri="{FF2B5EF4-FFF2-40B4-BE49-F238E27FC236}">
                <a16:creationId xmlns:a16="http://schemas.microsoft.com/office/drawing/2014/main" id="{B6BFB62A-E837-4F41-AEAD-99A9FC44D9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6075594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9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188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B64F95-D581-4063-AF10-6B8AC1895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09428"/>
            <a:ext cx="3816082" cy="292272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5" name="Subtitel">
            <a:extLst>
              <a:ext uri="{FF2B5EF4-FFF2-40B4-BE49-F238E27FC236}">
                <a16:creationId xmlns:a16="http://schemas.microsoft.com/office/drawing/2014/main" id="{329BD0C5-B1C5-43FF-BF78-957B622AF5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3816082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VISUAL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1528475"/>
            <a:ext cx="5269596" cy="47643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49DD7843-C555-4CC6-B6E2-0A19962D89F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5" name="Tijdelijke aanduiding voor afbeelding 8">
            <a:extLst>
              <a:ext uri="{FF2B5EF4-FFF2-40B4-BE49-F238E27FC236}">
                <a16:creationId xmlns:a16="http://schemas.microsoft.com/office/drawing/2014/main" id="{C1983FC9-FA51-4271-8A12-F1490C5047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9445" y="1528475"/>
            <a:ext cx="5254895" cy="4764325"/>
          </a:xfrm>
          <a:prstGeom prst="rect">
            <a:avLst/>
          </a:prstGeom>
          <a:noFill/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7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VISUAL + TEKST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34744" y="1528475"/>
            <a:ext cx="5269596" cy="47643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49DD7843-C555-4CC6-B6E2-0A19962D89F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5" name="Tijdelijke aanduiding voor afbeelding 8">
            <a:extLst>
              <a:ext uri="{FF2B5EF4-FFF2-40B4-BE49-F238E27FC236}">
                <a16:creationId xmlns:a16="http://schemas.microsoft.com/office/drawing/2014/main" id="{C1983FC9-FA51-4271-8A12-F1490C5047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7244" y="1528475"/>
            <a:ext cx="5254895" cy="4764325"/>
          </a:xfrm>
          <a:prstGeom prst="rect">
            <a:avLst/>
          </a:prstGeom>
          <a:noFill/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6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HO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HOOG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FD725C3-075F-4548-88CA-5E608714D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09428"/>
            <a:ext cx="10828685" cy="5999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920D69BA-BF7C-4FF6-9A84-D703FD29583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285443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LA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LAAG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0D1ECD4-CFA0-4EC7-A481-2765433E3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9749"/>
            <a:ext cx="10828685" cy="6491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A0285725-CFE9-4EFD-90DA-8CED6B9BB78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95095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6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3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VERGELIJKING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icoon</a:t>
            </a:r>
            <a:r>
              <a:rPr lang="en-GB" dirty="0"/>
              <a:t> of sleep de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hierin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cap="all" baseline="0" dirty="0"/>
              <a:t> </a:t>
            </a:r>
            <a:br>
              <a:rPr lang="en-GB" cap="all" baseline="0" dirty="0"/>
            </a:br>
            <a:r>
              <a:rPr lang="en-GB" cap="all" baseline="0" dirty="0"/>
              <a:t>max. 2 regels</a:t>
            </a:r>
            <a:endParaRPr lang="en-GB" dirty="0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614646D4-FB89-4DEC-969D-2D8F48AF2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09428"/>
            <a:ext cx="10828685" cy="5999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</p:spTree>
    <p:extLst>
      <p:ext uri="{BB962C8B-B14F-4D97-AF65-F5344CB8AC3E}">
        <p14:creationId xmlns:p14="http://schemas.microsoft.com/office/powerpoint/2010/main" val="36326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 err="1"/>
              <a:t>Klik</a:t>
            </a:r>
            <a:r>
              <a:rPr lang="en-GB" noProof="0" dirty="0"/>
              <a:t> op het </a:t>
            </a:r>
            <a:r>
              <a:rPr lang="en-GB" noProof="0" dirty="0" err="1"/>
              <a:t>onderstaande</a:t>
            </a:r>
            <a:r>
              <a:rPr lang="en-GB" noProof="0" dirty="0"/>
              <a:t> </a:t>
            </a:r>
            <a:r>
              <a:rPr lang="en-GB" noProof="0" dirty="0" err="1"/>
              <a:t>icoon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om </a:t>
            </a:r>
            <a:r>
              <a:rPr lang="en-GB" noProof="0" dirty="0" err="1"/>
              <a:t>een</a:t>
            </a:r>
            <a:r>
              <a:rPr lang="en-GB" noProof="0" dirty="0"/>
              <a:t> video in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voegen</a:t>
            </a:r>
            <a:r>
              <a:rPr lang="en-GB" noProof="0" dirty="0"/>
              <a:t>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551DCAF6-FEA6-495C-9FCC-05CA62C28B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09428"/>
            <a:ext cx="10828685" cy="5999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17" name="Subtitel">
            <a:extLst>
              <a:ext uri="{FF2B5EF4-FFF2-40B4-BE49-F238E27FC236}">
                <a16:creationId xmlns:a16="http://schemas.microsoft.com/office/drawing/2014/main" id="{F03118D5-FAE0-4504-8F3C-70A402E754D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285443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8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GRAFIEK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528475"/>
            <a:ext cx="5254899" cy="4764326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grafiek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528474"/>
            <a:ext cx="5269596" cy="4764326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49DD7843-C555-4CC6-B6E2-0A19962D89F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GRAFIEK + TEKST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528476"/>
            <a:ext cx="5254899" cy="4764325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grafiek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34744" y="1528475"/>
            <a:ext cx="5269596" cy="47643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49DD7843-C555-4CC6-B6E2-0A19962D89F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GRAFIEK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528475"/>
            <a:ext cx="10828800" cy="4766452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grafiek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3F8116DD-D103-4FEA-963E-26364562045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32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TABEL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528427"/>
            <a:ext cx="5256000" cy="476650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528475"/>
            <a:ext cx="5269596" cy="4765819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B826CF93-2D3D-4B6E-9BE0-7F132C31B25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2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 + TEKST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528427"/>
            <a:ext cx="5256000" cy="476650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334744" y="1528475"/>
            <a:ext cx="5269596" cy="4765819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4" name="Subtitel">
            <a:extLst>
              <a:ext uri="{FF2B5EF4-FFF2-40B4-BE49-F238E27FC236}">
                <a16:creationId xmlns:a16="http://schemas.microsoft.com/office/drawing/2014/main" id="{B826CF93-2D3D-4B6E-9BE0-7F132C31B25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2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528475"/>
            <a:ext cx="10827096" cy="4766453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13" name="Subtitel">
            <a:extLst>
              <a:ext uri="{FF2B5EF4-FFF2-40B4-BE49-F238E27FC236}">
                <a16:creationId xmlns:a16="http://schemas.microsoft.com/office/drawing/2014/main" id="{FBDC25F1-62BD-45FB-9059-55D89552B6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1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 GROOT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193367"/>
            <a:ext cx="10827096" cy="5101562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8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7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2" name="Subtitel">
            <a:extLst>
              <a:ext uri="{FF2B5EF4-FFF2-40B4-BE49-F238E27FC236}">
                <a16:creationId xmlns:a16="http://schemas.microsoft.com/office/drawing/2014/main" id="{F9CD0EE2-942B-4DE4-93AF-FC5704534691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1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IES / SAMEN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REFERENTIES / SAMENWERKING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32" name="Subtitel">
            <a:extLst>
              <a:ext uri="{FF2B5EF4-FFF2-40B4-BE49-F238E27FC236}">
                <a16:creationId xmlns:a16="http://schemas.microsoft.com/office/drawing/2014/main" id="{7B0BF82B-3658-4A89-BF14-62030164DBE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11817"/>
            <a:ext cx="10827096" cy="287064"/>
          </a:xfrm>
        </p:spPr>
        <p:txBody>
          <a:bodyPr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17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153" name="Tijdelijke aanduiding voor afbeelding 8">
            <a:extLst>
              <a:ext uri="{FF2B5EF4-FFF2-40B4-BE49-F238E27FC236}">
                <a16:creationId xmlns:a16="http://schemas.microsoft.com/office/drawing/2014/main" id="{4C9593A0-481A-4577-845D-CDCE33B1CE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506598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648633"/>
            <a:ext cx="5506598" cy="319549"/>
          </a:xfrm>
        </p:spPr>
        <p:txBody>
          <a:bodyPr bIns="0" anchor="ctr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92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41982" y="260648"/>
            <a:ext cx="8906413" cy="1224136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741981" y="1556792"/>
            <a:ext cx="10738819" cy="4824958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2"/>
              </a:buBlip>
              <a:defRPr/>
            </a:lvl1pPr>
            <a:lvl2pPr marL="357188" indent="-171450">
              <a:buSzPct val="100000"/>
              <a:buFontTx/>
              <a:buBlip>
                <a:blip r:embed="rId2"/>
              </a:buBlip>
              <a:defRPr/>
            </a:lvl2pPr>
            <a:lvl3pPr marL="542925" indent="-187325">
              <a:buSzPct val="100000"/>
              <a:buFontTx/>
              <a:buBlip>
                <a:blip r:embed="rId2"/>
              </a:buBlip>
              <a:defRPr/>
            </a:lvl3pPr>
            <a:lvl4pPr marL="715963" indent="-173038">
              <a:buSzPct val="100000"/>
              <a:buFontTx/>
              <a:buBlip>
                <a:blip r:embed="rId2"/>
              </a:buBlip>
              <a:defRPr/>
            </a:lvl4pPr>
            <a:lvl5pPr marL="901700" indent="-187325">
              <a:buSzPct val="10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929" y="267910"/>
            <a:ext cx="3502256" cy="76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5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9B03-AD3B-0D4A-B7D2-5A186162021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Ondertitel 2"/>
          <p:cNvSpPr>
            <a:spLocks noGrp="1"/>
          </p:cNvSpPr>
          <p:nvPr>
            <p:ph type="subTitle" idx="13" hasCustomPrompt="1"/>
          </p:nvPr>
        </p:nvSpPr>
        <p:spPr>
          <a:xfrm>
            <a:off x="902525" y="1169988"/>
            <a:ext cx="5031550" cy="531610"/>
          </a:xfrm>
        </p:spPr>
        <p:txBody>
          <a:bodyPr lIns="0" anchor="t">
            <a:noAutofit/>
          </a:bodyPr>
          <a:lstStyle>
            <a:lvl1pPr marL="0" indent="0" algn="l">
              <a:buNone/>
              <a:defRPr sz="3000" b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komt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kop</a:t>
            </a:r>
          </a:p>
        </p:txBody>
      </p:sp>
    </p:spTree>
    <p:extLst>
      <p:ext uri="{BB962C8B-B14F-4D97-AF65-F5344CB8AC3E}">
        <p14:creationId xmlns:p14="http://schemas.microsoft.com/office/powerpoint/2010/main" val="3491010624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TITEL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4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58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Hoofdstuk</a:t>
            </a:r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41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INSTRUCTIE">
            <a:extLst>
              <a:ext uri="{FF2B5EF4-FFF2-40B4-BE49-F238E27FC236}">
                <a16:creationId xmlns:a16="http://schemas.microsoft.com/office/drawing/2014/main" id="{2792AC5A-4364-4AF7-88A6-3B8A86EF010E}"/>
              </a:ext>
            </a:extLst>
          </p:cNvPr>
          <p:cNvGrpSpPr/>
          <p:nvPr userDrawn="1"/>
        </p:nvGrpSpPr>
        <p:grpSpPr>
          <a:xfrm>
            <a:off x="-4433654" y="0"/>
            <a:ext cx="3693386" cy="6769481"/>
            <a:chOff x="-3786437" y="0"/>
            <a:chExt cx="3693386" cy="6769481"/>
          </a:xfrm>
        </p:grpSpPr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597ECF1E-9BC1-4CFF-A8FF-24C84A65089F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15" name="INSTRUCTIES">
              <a:extLst>
                <a:ext uri="{FF2B5EF4-FFF2-40B4-BE49-F238E27FC236}">
                  <a16:creationId xmlns:a16="http://schemas.microsoft.com/office/drawing/2014/main" id="{B35D46F5-65E6-426C-A214-26DA500C4742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0E0308EE-76FC-4792-902D-CEF3D83B3D89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icoon invoegen/opmaken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95C0EEFA-37E2-4D10-A6B4-A7F27012D79B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FC192670-DD04-4A1D-9585-37D9738C0E88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icoon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icoon in te voegen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1E227679-0875-4CCF-902E-0193313411C0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F3A50F2-FF0D-4AF6-A56C-2308BD520D57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7" name="Ovaal 266">
                  <a:extLst>
                    <a:ext uri="{FF2B5EF4-FFF2-40B4-BE49-F238E27FC236}">
                      <a16:creationId xmlns:a16="http://schemas.microsoft.com/office/drawing/2014/main" id="{A5744243-CD73-46F4-A721-32CC95037D6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8" name="Vrije vorm: vorm 267">
                  <a:extLst>
                    <a:ext uri="{FF2B5EF4-FFF2-40B4-BE49-F238E27FC236}">
                      <a16:creationId xmlns:a16="http://schemas.microsoft.com/office/drawing/2014/main" id="{411A74FF-4417-4C3E-ADD9-FC468B65BA80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hthoek: afgeronde hoeken 268">
                  <a:extLst>
                    <a:ext uri="{FF2B5EF4-FFF2-40B4-BE49-F238E27FC236}">
                      <a16:creationId xmlns:a16="http://schemas.microsoft.com/office/drawing/2014/main" id="{2BE27BE5-D55E-4DEE-98C9-500CD281F5AE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70" name="Rechte verbindingslijn 269">
                  <a:extLst>
                    <a:ext uri="{FF2B5EF4-FFF2-40B4-BE49-F238E27FC236}">
                      <a16:creationId xmlns:a16="http://schemas.microsoft.com/office/drawing/2014/main" id="{768DD5AE-0300-4E1F-A3DE-B70C1554B7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1" name="Rechte verbindingslijn 270">
                  <a:extLst>
                    <a:ext uri="{FF2B5EF4-FFF2-40B4-BE49-F238E27FC236}">
                      <a16:creationId xmlns:a16="http://schemas.microsoft.com/office/drawing/2014/main" id="{86EC35AF-A354-4BE0-A3D8-ED3E0240D1C4}"/>
                    </a:ext>
                  </a:extLst>
                </p:cNvPr>
                <p:cNvCxnSpPr>
                  <a:cxnSpLocks/>
                  <a:stCxn id="26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20" name="Ovaal 219">
                <a:extLst>
                  <a:ext uri="{FF2B5EF4-FFF2-40B4-BE49-F238E27FC236}">
                    <a16:creationId xmlns:a16="http://schemas.microsoft.com/office/drawing/2014/main" id="{C1B3A3EB-FFC6-49A7-8D0D-78108330C3C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BC80528-F9AB-48C3-86CA-608F6A3F43B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icoon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00F3DFD1-F045-40B3-8111-044A1D10C53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263" name="Rechthoek 262">
                  <a:extLst>
                    <a:ext uri="{FF2B5EF4-FFF2-40B4-BE49-F238E27FC236}">
                      <a16:creationId xmlns:a16="http://schemas.microsoft.com/office/drawing/2014/main" id="{3A593194-6C71-447D-B780-95F7301568FA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264" name="Rechte verbindingslijn 263">
                  <a:extLst>
                    <a:ext uri="{FF2B5EF4-FFF2-40B4-BE49-F238E27FC236}">
                      <a16:creationId xmlns:a16="http://schemas.microsoft.com/office/drawing/2014/main" id="{B2ED7638-7E3D-4AC3-942A-0563973141A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65" name="Gelijkbenige driehoek 264">
                  <a:extLst>
                    <a:ext uri="{FF2B5EF4-FFF2-40B4-BE49-F238E27FC236}">
                      <a16:creationId xmlns:a16="http://schemas.microsoft.com/office/drawing/2014/main" id="{F9F398FC-89AC-4596-BC90-2A3751C70A2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797FB336-DA49-43BC-9E55-ACD1D2DE90E0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24" name="Rechthoek 223">
                <a:extLst>
                  <a:ext uri="{FF2B5EF4-FFF2-40B4-BE49-F238E27FC236}">
                    <a16:creationId xmlns:a16="http://schemas.microsoft.com/office/drawing/2014/main" id="{E143C4CE-8D59-4152-AF6E-9F13313451D2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icoon te schalen of bij te snijden,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icoon en met de hoekjes het icoonkader.</a:t>
                </a:r>
              </a:p>
            </p:txBody>
          </p:sp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1132D739-675D-4EC0-83F2-FF6E4C421929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247" name="Groep 246">
                  <a:extLst>
                    <a:ext uri="{FF2B5EF4-FFF2-40B4-BE49-F238E27FC236}">
                      <a16:creationId xmlns:a16="http://schemas.microsoft.com/office/drawing/2014/main" id="{287D6666-3C75-42CB-A36F-646AA7CCAE17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250" name="Groep 249">
                    <a:extLst>
                      <a:ext uri="{FF2B5EF4-FFF2-40B4-BE49-F238E27FC236}">
                        <a16:creationId xmlns:a16="http://schemas.microsoft.com/office/drawing/2014/main" id="{675E8C5E-3E09-43ED-91EC-ADF43FCA94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257" name="Groep 256">
                      <a:extLst>
                        <a:ext uri="{FF2B5EF4-FFF2-40B4-BE49-F238E27FC236}">
                          <a16:creationId xmlns:a16="http://schemas.microsoft.com/office/drawing/2014/main" id="{C473D5DD-BAAC-4308-9B2E-138245D587C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260" name="Rechthoek 259">
                        <a:extLst>
                          <a:ext uri="{FF2B5EF4-FFF2-40B4-BE49-F238E27FC236}">
                            <a16:creationId xmlns:a16="http://schemas.microsoft.com/office/drawing/2014/main" id="{B3E3736F-C2E5-46E7-A7AE-1DB0EC30EA3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1" name="Rechthoek 260">
                        <a:extLst>
                          <a:ext uri="{FF2B5EF4-FFF2-40B4-BE49-F238E27FC236}">
                            <a16:creationId xmlns:a16="http://schemas.microsoft.com/office/drawing/2014/main" id="{5F3FA63B-A1A6-4B6C-8DF2-89B3481BBC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2" name="Ovaal 261">
                        <a:extLst>
                          <a:ext uri="{FF2B5EF4-FFF2-40B4-BE49-F238E27FC236}">
                            <a16:creationId xmlns:a16="http://schemas.microsoft.com/office/drawing/2014/main" id="{DB8CC421-7747-4688-AD44-43F8373D417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258" name="Afbeelding 257">
                      <a:extLst>
                        <a:ext uri="{FF2B5EF4-FFF2-40B4-BE49-F238E27FC236}">
                          <a16:creationId xmlns:a16="http://schemas.microsoft.com/office/drawing/2014/main" id="{1EF2C2B4-EA94-4655-B2AB-65671CC1CD8A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9" name="Afbeelding 258">
                      <a:extLst>
                        <a:ext uri="{FF2B5EF4-FFF2-40B4-BE49-F238E27FC236}">
                          <a16:creationId xmlns:a16="http://schemas.microsoft.com/office/drawing/2014/main" id="{0AFFD9F6-93D9-432C-A189-DF24A12D1D5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1" name="Groep 250">
                    <a:extLst>
                      <a:ext uri="{FF2B5EF4-FFF2-40B4-BE49-F238E27FC236}">
                        <a16:creationId xmlns:a16="http://schemas.microsoft.com/office/drawing/2014/main" id="{A3A7CB98-15F4-4642-8DD3-9A3B78C66B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5" name="Rechthoek 254">
                      <a:extLst>
                        <a:ext uri="{FF2B5EF4-FFF2-40B4-BE49-F238E27FC236}">
                          <a16:creationId xmlns:a16="http://schemas.microsoft.com/office/drawing/2014/main" id="{1F5B832B-998B-4665-B957-A9D4598FCA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6" name="Rechthoek 255">
                      <a:extLst>
                        <a:ext uri="{FF2B5EF4-FFF2-40B4-BE49-F238E27FC236}">
                          <a16:creationId xmlns:a16="http://schemas.microsoft.com/office/drawing/2014/main" id="{40DE3174-613E-43A3-AE99-172F9EE55BE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252" name="Groep 251">
                    <a:extLst>
                      <a:ext uri="{FF2B5EF4-FFF2-40B4-BE49-F238E27FC236}">
                        <a16:creationId xmlns:a16="http://schemas.microsoft.com/office/drawing/2014/main" id="{6B65ED79-B370-42CB-8472-046C2180507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3" name="Rechthoek 252">
                      <a:extLst>
                        <a:ext uri="{FF2B5EF4-FFF2-40B4-BE49-F238E27FC236}">
                          <a16:creationId xmlns:a16="http://schemas.microsoft.com/office/drawing/2014/main" id="{0E699BE6-D75B-40B5-9AB6-5EA930E385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4" name="Rechthoek 253">
                      <a:extLst>
                        <a:ext uri="{FF2B5EF4-FFF2-40B4-BE49-F238E27FC236}">
                          <a16:creationId xmlns:a16="http://schemas.microsoft.com/office/drawing/2014/main" id="{3656CC8A-56EC-4938-9EBE-277BE54E9BB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0B2485B9-58AB-42CD-8062-98EC45694315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249" name="Gelijkbenige driehoek 248">
                  <a:extLst>
                    <a:ext uri="{FF2B5EF4-FFF2-40B4-BE49-F238E27FC236}">
                      <a16:creationId xmlns:a16="http://schemas.microsoft.com/office/drawing/2014/main" id="{85C25128-6F97-4445-9DC9-419DA45D394D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6" name="ICOON_info">
                <a:extLst>
                  <a:ext uri="{FF2B5EF4-FFF2-40B4-BE49-F238E27FC236}">
                    <a16:creationId xmlns:a16="http://schemas.microsoft.com/office/drawing/2014/main" id="{7A800F66-020E-42AC-A93D-AC24633639CF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245" name="Ovaal 244">
                  <a:extLst>
                    <a:ext uri="{FF2B5EF4-FFF2-40B4-BE49-F238E27FC236}">
                      <a16:creationId xmlns:a16="http://schemas.microsoft.com/office/drawing/2014/main" id="{350DA6D8-CBD2-43E8-889D-ACD30BAD06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6" name="Graphic 163" descr="Informatie">
                  <a:extLst>
                    <a:ext uri="{FF2B5EF4-FFF2-40B4-BE49-F238E27FC236}">
                      <a16:creationId xmlns:a16="http://schemas.microsoft.com/office/drawing/2014/main" id="{7FA766DD-2600-41FF-B949-482FC9C7171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DFE6D380-DA10-4136-8D7C-65CDA5436331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9FAB26E6-DD5C-4DF4-A129-3ADA10B851DD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icoon in zijn originele verhouding staat,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F5FAD46E-0AE7-4785-AB24-CEBA4BBC61B5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6C78C1B4-999D-431C-9EA0-246E604B595D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AA3122D9-6EF2-490B-BC76-BE46FA51B72A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Tekstvak 231">
                  <a:extLst>
                    <a:ext uri="{FF2B5EF4-FFF2-40B4-BE49-F238E27FC236}">
                      <a16:creationId xmlns:a16="http://schemas.microsoft.com/office/drawing/2014/main" id="{D9CF316D-B76F-4EE2-8433-FF034CEAFC02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233" name="Tekstvak 232">
                  <a:extLst>
                    <a:ext uri="{FF2B5EF4-FFF2-40B4-BE49-F238E27FC236}">
                      <a16:creationId xmlns:a16="http://schemas.microsoft.com/office/drawing/2014/main" id="{45874B9D-1B84-4F20-89DD-8DA3C5218CB1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234" name="Vrije vorm: vorm 233">
                  <a:extLst>
                    <a:ext uri="{FF2B5EF4-FFF2-40B4-BE49-F238E27FC236}">
                      <a16:creationId xmlns:a16="http://schemas.microsoft.com/office/drawing/2014/main" id="{B31F35C4-2099-4CC7-A523-06B576A05A29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5" name="Groep 234">
                  <a:extLst>
                    <a:ext uri="{FF2B5EF4-FFF2-40B4-BE49-F238E27FC236}">
                      <a16:creationId xmlns:a16="http://schemas.microsoft.com/office/drawing/2014/main" id="{E89B8356-B166-4587-8672-570C201CDBC3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D0FE49B6-95AF-4F57-B75B-B5A3AAFC6D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47">
                    <a:extLst>
                      <a:ext uri="{FF2B5EF4-FFF2-40B4-BE49-F238E27FC236}">
                        <a16:creationId xmlns:a16="http://schemas.microsoft.com/office/drawing/2014/main" id="{66ABDB17-B503-4A3E-964A-C4361375D1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3" name="Rechthoek 47">
                    <a:extLst>
                      <a:ext uri="{FF2B5EF4-FFF2-40B4-BE49-F238E27FC236}">
                        <a16:creationId xmlns:a16="http://schemas.microsoft.com/office/drawing/2014/main" id="{95AB60BD-5FBC-4004-939B-5CDEDBFB0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Koorde 243">
                    <a:extLst>
                      <a:ext uri="{FF2B5EF4-FFF2-40B4-BE49-F238E27FC236}">
                        <a16:creationId xmlns:a16="http://schemas.microsoft.com/office/drawing/2014/main" id="{B759AFB2-EACD-43E1-A153-0131D605CE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9516F972-282C-410D-B74E-C390C4E5BC79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03E128A4-3D37-41D4-BF86-D8991671EB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E6DC9B15-A1AC-42E7-90AF-59F35B9306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Ovaal 238">
                    <a:extLst>
                      <a:ext uri="{FF2B5EF4-FFF2-40B4-BE49-F238E27FC236}">
                        <a16:creationId xmlns:a16="http://schemas.microsoft.com/office/drawing/2014/main" id="{E476A06D-483C-4AD5-BEA9-839EECB7E1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0" name="Rechthoek 47">
                    <a:extLst>
                      <a:ext uri="{FF2B5EF4-FFF2-40B4-BE49-F238E27FC236}">
                        <a16:creationId xmlns:a16="http://schemas.microsoft.com/office/drawing/2014/main" id="{FDBD27FC-E406-44B8-9F9F-1CDA0C9BF0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76" name="INSTRUCTIE">
            <a:extLst>
              <a:ext uri="{FF2B5EF4-FFF2-40B4-BE49-F238E27FC236}">
                <a16:creationId xmlns:a16="http://schemas.microsoft.com/office/drawing/2014/main" id="{1924C9CD-C507-4F51-BD86-7C8E4B174B00}"/>
              </a:ext>
            </a:extLst>
          </p:cNvPr>
          <p:cNvGrpSpPr/>
          <p:nvPr userDrawn="1"/>
        </p:nvGrpSpPr>
        <p:grpSpPr>
          <a:xfrm>
            <a:off x="13170972" y="0"/>
            <a:ext cx="3693386" cy="6540712"/>
            <a:chOff x="-3786437" y="0"/>
            <a:chExt cx="3693386" cy="6540712"/>
          </a:xfrm>
        </p:grpSpPr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AD829A14-FA62-45A3-9BD8-15584373C9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626301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Hyperlink aanmaken/Bewerken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BED7D115-4B7A-466C-8054-7CE219EE85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83C4D1A3-4D7E-4297-ACD4-291968D1C63E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Kies de vorm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‘Rechthoek’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met de muis over de dia om een vorm te maken.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B21853B9-D6D8-4DDC-A788-53C3A7ACEE4E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8F91DC0C-4DA3-4B08-BFC9-FB3B971F985C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Sleep de vorm over de menuknop heen en schaal deze even groot als de menuknop. Klik met de rechter muisknop op de vorm en kies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 opmaken’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8BD891BA-4E2A-41BC-A820-A38ECB41EA58}"/>
                </a:ext>
              </a:extLst>
            </p:cNvPr>
            <p:cNvSpPr/>
            <p:nvPr userDrawn="1"/>
          </p:nvSpPr>
          <p:spPr>
            <a:xfrm>
              <a:off x="-3603859" y="307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B343B2E9-04FC-48A9-8C8B-54F9A477BAFA}"/>
                </a:ext>
              </a:extLst>
            </p:cNvPr>
            <p:cNvSpPr/>
            <p:nvPr userDrawn="1"/>
          </p:nvSpPr>
          <p:spPr>
            <a:xfrm>
              <a:off x="-3319687" y="3075790"/>
              <a:ext cx="294468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verfemmer,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‘Opvulling’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bij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‘Doorzichtigheid’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teller naar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Nu is de vorm volledig transparant.</a:t>
              </a:r>
            </a:p>
          </p:txBody>
        </p:sp>
        <p:grpSp>
          <p:nvGrpSpPr>
            <p:cNvPr id="284" name="Groep 283">
              <a:extLst>
                <a:ext uri="{FF2B5EF4-FFF2-40B4-BE49-F238E27FC236}">
                  <a16:creationId xmlns:a16="http://schemas.microsoft.com/office/drawing/2014/main" id="{37B27C50-599D-488E-9A3E-7D172CA4D9CC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8FE4E77E-2476-442F-8A27-528699749B38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324" name="Ovaal 323">
                  <a:extLst>
                    <a:ext uri="{FF2B5EF4-FFF2-40B4-BE49-F238E27FC236}">
                      <a16:creationId xmlns:a16="http://schemas.microsoft.com/office/drawing/2014/main" id="{7694DDAC-A731-4428-847A-E745A1556E5A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C506E0D2-4918-45E2-AAD7-154A59045FD8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Ruit 325">
                  <a:extLst>
                    <a:ext uri="{FF2B5EF4-FFF2-40B4-BE49-F238E27FC236}">
                      <a16:creationId xmlns:a16="http://schemas.microsoft.com/office/drawing/2014/main" id="{0DCF9EA7-CC1F-4A11-94B9-6BB9123C0BF5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9503C57-58CF-4BCD-B61F-B3F758727797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Vormen</a:t>
                </a:r>
              </a:p>
            </p:txBody>
          </p:sp>
          <p:sp>
            <p:nvSpPr>
              <p:cNvPr id="323" name="Gelijkbenige driehoek 322">
                <a:extLst>
                  <a:ext uri="{FF2B5EF4-FFF2-40B4-BE49-F238E27FC236}">
                    <a16:creationId xmlns:a16="http://schemas.microsoft.com/office/drawing/2014/main" id="{B17C1A22-F059-4426-9903-354C4ED18165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6E884CB0-981D-428D-B5A2-858BB0EAEC24}"/>
                </a:ext>
              </a:extLst>
            </p:cNvPr>
            <p:cNvGrpSpPr/>
            <p:nvPr userDrawn="1"/>
          </p:nvGrpSpPr>
          <p:grpSpPr>
            <a:xfrm>
              <a:off x="-3314820" y="2447750"/>
              <a:ext cx="1503599" cy="563933"/>
              <a:chOff x="-3314820" y="1384649"/>
              <a:chExt cx="1503599" cy="563933"/>
            </a:xfrm>
          </p:grpSpPr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91420F76-E99B-4924-835D-4ECB91F7FD18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D8C82722-0CB3-4CF2-8C5D-07DF45F9CFEA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Tekstvak 303">
                <a:extLst>
                  <a:ext uri="{FF2B5EF4-FFF2-40B4-BE49-F238E27FC236}">
                    <a16:creationId xmlns:a16="http://schemas.microsoft.com/office/drawing/2014/main" id="{216A8D48-351A-4B5D-8CC7-BDDD8CC16F29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Grootte en positie…</a:t>
                </a:r>
              </a:p>
            </p:txBody>
          </p:sp>
          <p:sp>
            <p:nvSpPr>
              <p:cNvPr id="305" name="Tekstvak 304">
                <a:extLst>
                  <a:ext uri="{FF2B5EF4-FFF2-40B4-BE49-F238E27FC236}">
                    <a16:creationId xmlns:a16="http://schemas.microsoft.com/office/drawing/2014/main" id="{5BEBA7EF-4BDF-470C-BC3F-024A9166CB01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Vorm opmaken…</a:t>
                </a:r>
              </a:p>
            </p:txBody>
          </p:sp>
          <p:sp>
            <p:nvSpPr>
              <p:cNvPr id="306" name="Vrije vorm: vorm 305">
                <a:extLst>
                  <a:ext uri="{FF2B5EF4-FFF2-40B4-BE49-F238E27FC236}">
                    <a16:creationId xmlns:a16="http://schemas.microsoft.com/office/drawing/2014/main" id="{642CB396-B85E-48FA-986B-829DF49A830D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: afgeronde hoeken 306">
                <a:extLst>
                  <a:ext uri="{FF2B5EF4-FFF2-40B4-BE49-F238E27FC236}">
                    <a16:creationId xmlns:a16="http://schemas.microsoft.com/office/drawing/2014/main" id="{7CA05234-4556-4060-8DE0-A878F29B6C4C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: afgeronde hoeken 307">
                <a:extLst>
                  <a:ext uri="{FF2B5EF4-FFF2-40B4-BE49-F238E27FC236}">
                    <a16:creationId xmlns:a16="http://schemas.microsoft.com/office/drawing/2014/main" id="{25414DD9-FCB2-4B2D-B98B-6BB33DE9B46F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DF0337-BC7C-4989-95D8-39362DFDB23B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Pijl: punthaak 309">
                <a:extLst>
                  <a:ext uri="{FF2B5EF4-FFF2-40B4-BE49-F238E27FC236}">
                    <a16:creationId xmlns:a16="http://schemas.microsoft.com/office/drawing/2014/main" id="{8ABC4FFD-5264-4537-BA9F-FFB3CA2A1F71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2397C7BE-9E88-4240-8543-6B7D6E332B48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2" name="Pijl: punthaak 311">
                <a:extLst>
                  <a:ext uri="{FF2B5EF4-FFF2-40B4-BE49-F238E27FC236}">
                    <a16:creationId xmlns:a16="http://schemas.microsoft.com/office/drawing/2014/main" id="{27A277F6-2394-4E89-9B90-1EB0089BCE2F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F68834B0-01AC-45A8-AE82-4FAF0FCD40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314" name="Rechte verbindingslijn 313">
                <a:extLst>
                  <a:ext uri="{FF2B5EF4-FFF2-40B4-BE49-F238E27FC236}">
                    <a16:creationId xmlns:a16="http://schemas.microsoft.com/office/drawing/2014/main" id="{1A8E4584-3B4F-4A10-B057-023CE9D385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F5DB6094-F3AF-42B5-847A-F2F4A3FACF3B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3442A8EC-BF2C-415C-9E8D-F345234AE3F5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Vrije vorm: vorm 316">
                <a:extLst>
                  <a:ext uri="{FF2B5EF4-FFF2-40B4-BE49-F238E27FC236}">
                    <a16:creationId xmlns:a16="http://schemas.microsoft.com/office/drawing/2014/main" id="{DED60C9B-8F4B-40BA-802B-8840B4F8F9C2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8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Vrije vorm: vorm 317">
                <a:extLst>
                  <a:ext uri="{FF2B5EF4-FFF2-40B4-BE49-F238E27FC236}">
                    <a16:creationId xmlns:a16="http://schemas.microsoft.com/office/drawing/2014/main" id="{A1B2BB2C-412B-4FCA-AC99-9A2221B4562A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Ovaal 318">
                <a:extLst>
                  <a:ext uri="{FF2B5EF4-FFF2-40B4-BE49-F238E27FC236}">
                    <a16:creationId xmlns:a16="http://schemas.microsoft.com/office/drawing/2014/main" id="{B01F8F5B-3BC0-4037-92A3-580182F4282C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Gelijkbenige driehoek 34">
                <a:extLst>
                  <a:ext uri="{FF2B5EF4-FFF2-40B4-BE49-F238E27FC236}">
                    <a16:creationId xmlns:a16="http://schemas.microsoft.com/office/drawing/2014/main" id="{06CF1308-E559-416E-B459-6B84B9E692FA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Groep 285">
              <a:extLst>
                <a:ext uri="{FF2B5EF4-FFF2-40B4-BE49-F238E27FC236}">
                  <a16:creationId xmlns:a16="http://schemas.microsoft.com/office/drawing/2014/main" id="{F2FAE573-EE21-4D62-8DDB-82DACB01DF62}"/>
                </a:ext>
              </a:extLst>
            </p:cNvPr>
            <p:cNvGrpSpPr/>
            <p:nvPr userDrawn="1"/>
          </p:nvGrpSpPr>
          <p:grpSpPr>
            <a:xfrm>
              <a:off x="-3323231" y="3670019"/>
              <a:ext cx="2734765" cy="262633"/>
              <a:chOff x="5114260" y="1193211"/>
              <a:chExt cx="2516594" cy="241682"/>
            </a:xfrm>
          </p:grpSpPr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22084AD9-A1D1-4F2A-86A6-52CBFE3D304B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18C16D56-0B76-4226-82A7-CBE0BD6DCFD0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u="none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Door</a:t>
                </a:r>
                <a:r>
                  <a:rPr lang="nl-NL" sz="900" b="0" u="sng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z</a:t>
                </a:r>
                <a:r>
                  <a:rPr lang="nl-NL" sz="900" b="0" u="none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ichtigheid</a:t>
                </a:r>
              </a:p>
            </p:txBody>
          </p:sp>
          <p:cxnSp>
            <p:nvCxnSpPr>
              <p:cNvPr id="297" name="Rechte verbindingslijn 296">
                <a:extLst>
                  <a:ext uri="{FF2B5EF4-FFF2-40B4-BE49-F238E27FC236}">
                    <a16:creationId xmlns:a16="http://schemas.microsoft.com/office/drawing/2014/main" id="{47D6E073-10ED-40C0-80F0-EDAEB59FBCA4}"/>
                  </a:ext>
                </a:extLst>
              </p:cNvPr>
              <p:cNvCxnSpPr>
                <a:cxnSpLocks/>
                <a:endCxn id="301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A7884894-AEB4-4919-9817-EE6B3EC3AD51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299" name="Gelijkbenige driehoek 298">
                <a:extLst>
                  <a:ext uri="{FF2B5EF4-FFF2-40B4-BE49-F238E27FC236}">
                    <a16:creationId xmlns:a16="http://schemas.microsoft.com/office/drawing/2014/main" id="{89646DEA-748A-4482-A6F5-AF6207276AD3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Gelijkbenige driehoek 299">
                <a:extLst>
                  <a:ext uri="{FF2B5EF4-FFF2-40B4-BE49-F238E27FC236}">
                    <a16:creationId xmlns:a16="http://schemas.microsoft.com/office/drawing/2014/main" id="{A10AB0F8-041A-4437-9030-16F684754CA3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FAC487D1-EE8C-46BE-897C-932F62E90516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BEC47932-55F1-434B-945A-8C70843C717E}"/>
                </a:ext>
              </a:extLst>
            </p:cNvPr>
            <p:cNvSpPr/>
            <p:nvPr userDrawn="1"/>
          </p:nvSpPr>
          <p:spPr>
            <a:xfrm>
              <a:off x="-3603859" y="410505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EA9F3EC0-3BB9-4E92-A9D5-0118653B62B8}"/>
                </a:ext>
              </a:extLst>
            </p:cNvPr>
            <p:cNvSpPr/>
            <p:nvPr userDrawn="1"/>
          </p:nvSpPr>
          <p:spPr>
            <a:xfrm>
              <a:off x="-3319687" y="4105054"/>
              <a:ext cx="2944682" cy="1063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doorzichtige vorm en gebruik de sneltoets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hyperlink toe te voegen. Klik aan de linker kant van het venster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‘Plaats in dit document’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in de lijst de juiste dia aan. Klik vervolgens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nl-NL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nl-N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5D02EC1A-DBB0-49B8-87A7-5738BDE434C3}"/>
                </a:ext>
              </a:extLst>
            </p:cNvPr>
            <p:cNvSpPr/>
            <p:nvPr userDrawn="1"/>
          </p:nvSpPr>
          <p:spPr>
            <a:xfrm>
              <a:off x="-3603859" y="51062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4E736DE3-4405-46ED-AF22-F46B89539177}"/>
                </a:ext>
              </a:extLst>
            </p:cNvPr>
            <p:cNvSpPr/>
            <p:nvPr userDrawn="1"/>
          </p:nvSpPr>
          <p:spPr>
            <a:xfrm>
              <a:off x="-3319687" y="5106258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Kopieer de doorzichtige vorm en herhaal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stap 4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Doe dit voor elke menu knop.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FB1F8AD6-9FCE-40E6-B67F-809DE83419D3}"/>
                </a:ext>
              </a:extLst>
            </p:cNvPr>
            <p:cNvSpPr/>
            <p:nvPr userDrawn="1"/>
          </p:nvSpPr>
          <p:spPr>
            <a:xfrm>
              <a:off x="-3786437" y="571271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2" name="ICOON_info">
              <a:extLst>
                <a:ext uri="{FF2B5EF4-FFF2-40B4-BE49-F238E27FC236}">
                  <a16:creationId xmlns:a16="http://schemas.microsoft.com/office/drawing/2014/main" id="{DC46040E-214D-42A9-BF16-ECD07FCE9840}"/>
                </a:ext>
              </a:extLst>
            </p:cNvPr>
            <p:cNvGrpSpPr/>
            <p:nvPr userDrawn="1"/>
          </p:nvGrpSpPr>
          <p:grpSpPr>
            <a:xfrm>
              <a:off x="-376736" y="5589737"/>
              <a:ext cx="283685" cy="283685"/>
              <a:chOff x="-510741" y="5913713"/>
              <a:chExt cx="267555" cy="267555"/>
            </a:xfrm>
          </p:grpSpPr>
          <p:sp>
            <p:nvSpPr>
              <p:cNvPr id="293" name="Ovaal 292">
                <a:extLst>
                  <a:ext uri="{FF2B5EF4-FFF2-40B4-BE49-F238E27FC236}">
                    <a16:creationId xmlns:a16="http://schemas.microsoft.com/office/drawing/2014/main" id="{DC03B853-DFC8-4A46-B52C-2F138DD656C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Graphic 163" descr="Informatie">
                <a:extLst>
                  <a:ext uri="{FF2B5EF4-FFF2-40B4-BE49-F238E27FC236}">
                    <a16:creationId xmlns:a16="http://schemas.microsoft.com/office/drawing/2014/main" id="{8214D228-E58A-4E58-A9F7-825199F7F7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(INTERACTIEF)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hoofdstuk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19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EIGEN VRIJHE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INDELING EIGEN VRIJHEID</a:t>
            </a:r>
          </a:p>
        </p:txBody>
      </p:sp>
      <p:grpSp>
        <p:nvGrpSpPr>
          <p:cNvPr id="12" name="INSTRUCTIE">
            <a:extLst>
              <a:ext uri="{FF2B5EF4-FFF2-40B4-BE49-F238E27FC236}">
                <a16:creationId xmlns:a16="http://schemas.microsoft.com/office/drawing/2014/main" id="{FEB9B0AA-6148-410C-AF87-18A9DA5ABD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064DDA-9E7C-4D64-877E-438E5A86454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FEEADA-F3B1-4194-B3C2-3AB383D81CE2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17C4DC3-7DD1-4A49-BBED-E5123493621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C19556F-A98F-481C-BE88-B2875F93C81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76F6A69-EC3C-458B-9E41-5849D8E21462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4FD63DB-A015-4BE4-B0FA-9ED007C7ADC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CA388668-84BD-44B1-8428-5FA224685D3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" name="Rechthoek met één afgeknipte en afgeronde hoek 47">
                  <a:extLst>
                    <a:ext uri="{FF2B5EF4-FFF2-40B4-BE49-F238E27FC236}">
                      <a16:creationId xmlns:a16="http://schemas.microsoft.com/office/drawing/2014/main" id="{B5C6091A-6D77-4FC7-A1DB-EC8171E76E0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Rechthoekige driehoek 22">
                  <a:extLst>
                    <a:ext uri="{FF2B5EF4-FFF2-40B4-BE49-F238E27FC236}">
                      <a16:creationId xmlns:a16="http://schemas.microsoft.com/office/drawing/2014/main" id="{EE991183-66F9-4645-AD61-3622EDCFAD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65E8A76E-4A77-4623-B40B-75D7E057D80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FEF9CFBA-D1F7-4F79-B148-0E0F3C629F6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F60697FE-CDBE-4D32-A06D-5B4834E3B9C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55526-A1DF-4100-B716-8B665E3272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392477391"/>
      </p:ext>
    </p:extLst>
  </p:cSld>
  <p:clrMapOvr>
    <a:masterClrMapping/>
  </p:clrMapOvr>
  <p:transition spd="slow">
    <p:push dir="u"/>
  </p:transition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INSTRUCTIE">
            <a:extLst>
              <a:ext uri="{FF2B5EF4-FFF2-40B4-BE49-F238E27FC236}">
                <a16:creationId xmlns:a16="http://schemas.microsoft.com/office/drawing/2014/main" id="{2259C3AB-6188-48C8-88BC-B8200BC2AD23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8CA6551-31CA-40C5-836E-4953A94B7A1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B546B99A-1D27-43C1-9315-C89C4DC9D1A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B0FF89BA-5FBA-4CAA-8A14-6D6AE434AC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C5D32105-1B15-44C8-B47C-37FBAA13744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E6BE5E5-CF33-4BFF-A2BB-9DABAEF5DB9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3148F805-2DAC-4272-B89A-B9BFA76970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60BE7184-E15F-42AB-9132-8EC1F3BC93A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357018-E1AD-495F-8E82-B4A2F4FE6C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5CE7C35D-3F32-483F-B0D4-8AA1ADCC52D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F80D9116-53E3-4018-B5F3-51E559E978D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279F4FD-D79B-4EC1-B5FD-F798009C34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D3533CF8-FD33-4C69-BB71-BD37BA47060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DE56F4EA-9E58-4040-A773-567F2BACB43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6D29DA7-8A6A-45DD-A160-AC65E5845A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5C81428-8576-48D3-8419-B3BFAFAA074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83059E1-D0DD-4D8B-BB68-558CD05C32D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2559BDD2-8BB2-476B-B5DD-58ACD73DFC1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6BF4EED5-E42E-4927-B1BC-1687393D0C9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1EF9D53-8B73-4109-AB18-0D0E49E9269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61368B1-E4A3-4ABE-A108-5CECB5AD67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5AA2F1C2-98B9-4FBE-AC87-43DCA64BF58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51" name="ICOON_info">
              <a:extLst>
                <a:ext uri="{FF2B5EF4-FFF2-40B4-BE49-F238E27FC236}">
                  <a16:creationId xmlns:a16="http://schemas.microsoft.com/office/drawing/2014/main" id="{CF92F036-7396-4E06-B508-672811E34E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E5FC72EA-D90E-4559-B238-4131D4BC8E3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Graphic 163" descr="Informatie">
                <a:extLst>
                  <a:ext uri="{FF2B5EF4-FFF2-40B4-BE49-F238E27FC236}">
                    <a16:creationId xmlns:a16="http://schemas.microsoft.com/office/drawing/2014/main" id="{4A9F1E2D-8483-40CF-B68A-0F8BDA53E5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2" name="VOORBEELD">
              <a:extLst>
                <a:ext uri="{FF2B5EF4-FFF2-40B4-BE49-F238E27FC236}">
                  <a16:creationId xmlns:a16="http://schemas.microsoft.com/office/drawing/2014/main" id="{1C57C9ED-D2D7-46B7-9A07-E27A9D11CEC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C2DEEEE-34ED-41EF-ACCC-35C0524E169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38B4A342-995C-4505-B1A1-A151D5ECE4B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7701E09D-B752-4863-992D-0668CA0122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C5BED81F-1B57-4C59-AF91-B0824D70357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4DD790A7-A860-47D7-8802-541E528D58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FF2F0BC6-6687-45BF-A209-73FD34211E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52E66392-2DD1-463C-95F2-19F6DFE799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F8FBED65-9344-4820-987D-76CC4FD7F3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Rechte verbindingslijn 91">
                    <a:extLst>
                      <a:ext uri="{FF2B5EF4-FFF2-40B4-BE49-F238E27FC236}">
                        <a16:creationId xmlns:a16="http://schemas.microsoft.com/office/drawing/2014/main" id="{AE5758A1-6EC9-4F28-B558-2D2A396388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7" name="Pijl: rechts 86">
                  <a:extLst>
                    <a:ext uri="{FF2B5EF4-FFF2-40B4-BE49-F238E27FC236}">
                      <a16:creationId xmlns:a16="http://schemas.microsoft.com/office/drawing/2014/main" id="{FC66AB48-E543-49D4-AE51-7CB4A9D1126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B125CE4-5EAA-487B-98C9-60FC4AD27D2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CE63D0B9-3A1F-4FCE-8921-DC86243076D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A7621846-70D2-4FAF-8ADA-A24ABFBF2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49CEE87F-C970-45BF-8011-E98832A20C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AAB21D47-BEE1-480A-AAE3-A6DB1E632B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DDF98484-842B-4C4B-94E0-515CCE4F46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C9D02BEF-17F2-4A45-97EF-BE00BB38B5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0" name="Pijl: rechts 79">
                  <a:extLst>
                    <a:ext uri="{FF2B5EF4-FFF2-40B4-BE49-F238E27FC236}">
                      <a16:creationId xmlns:a16="http://schemas.microsoft.com/office/drawing/2014/main" id="{7375F10A-C3E4-42B2-8F24-8BDCACCE76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6ED9B8A5-40B9-4B1E-9684-DC1FFE9DB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DB7AA4C8-150A-4DD4-8C00-993396740A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0CFFF9C3-DC13-4494-A62D-B36E00A85D3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017F32AB-16D3-48B0-A8C3-D5BD78DEE24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50F43191-E5D8-4562-B549-3DC12D71BB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19E8C1B4-EE70-46BC-A79D-04D1117BDB0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63977F4-2A7F-4879-A53D-8022F184A9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D7D782CD-52AD-4172-AA7F-A335CCD248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15F06FE3-AA5F-41E3-A956-699E33886B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61C80D73-1BAC-400C-9EE0-B206633B06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295FB84-33A3-46D6-B1EF-AACFC526BF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141962C-9AAF-4663-9B19-034A4FFED1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13B64FC-183C-41E7-86C7-D394F374D5A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7AB8867A-65E6-46CC-B5C7-C0A38926BD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63" name="Rechthoek 62">
                  <a:extLst>
                    <a:ext uri="{FF2B5EF4-FFF2-40B4-BE49-F238E27FC236}">
                      <a16:creationId xmlns:a16="http://schemas.microsoft.com/office/drawing/2014/main" id="{C93F9144-DC78-4FFD-BB7A-B3E9013E4C8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BF9A1E80-5A6D-45D4-9BB7-EDF1DB244F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691982DE-F34E-4AE8-B66C-0311A34081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57029BDB-8DAD-4A28-8DA8-399BFF346A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6695FC3D-EF06-4A53-9A0C-D2EB791A3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AF047E0B-7CD3-487E-A04C-E061E3831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B77B3B59-6D56-4336-B429-7C0680329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64">
                  <a:extLst>
                    <a:ext uri="{FF2B5EF4-FFF2-40B4-BE49-F238E27FC236}">
                      <a16:creationId xmlns:a16="http://schemas.microsoft.com/office/drawing/2014/main" id="{0E1A9EDF-3A8D-4889-A0F7-C698374E3D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5" name="INSTRUCTIE">
            <a:extLst>
              <a:ext uri="{FF2B5EF4-FFF2-40B4-BE49-F238E27FC236}">
                <a16:creationId xmlns:a16="http://schemas.microsoft.com/office/drawing/2014/main" id="{7C7E8D04-13B4-4B71-B89B-479BC4DF469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633CA95-6B84-4AED-A672-E4BDF50C07A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B22A45A-EBF7-4C30-B067-12D2B9A0BB6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B6381F98-6534-4359-8E37-A870C5C3C3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4DFEF9BD-74CD-4E3C-9427-ACC8C8EF0AA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228CDF5-9D83-49A9-A45C-6E740AB6358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5AD730ED-1BD7-4DFB-8E41-B8A33A8233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7D9EA432-58AD-4036-A148-2B2F2E85EAA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5" name="Rechthoek met één afgeknipte en afgeronde hoek 47">
                  <a:extLst>
                    <a:ext uri="{FF2B5EF4-FFF2-40B4-BE49-F238E27FC236}">
                      <a16:creationId xmlns:a16="http://schemas.microsoft.com/office/drawing/2014/main" id="{BA9BE353-1FC8-4FE9-9261-B10F825029B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ige driehoek 105">
                  <a:extLst>
                    <a:ext uri="{FF2B5EF4-FFF2-40B4-BE49-F238E27FC236}">
                      <a16:creationId xmlns:a16="http://schemas.microsoft.com/office/drawing/2014/main" id="{8600A595-89AC-4ED8-A672-1FD84632C02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70B64506-CCA6-45D9-8248-731B55331DC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92CA0564-3557-4523-9E06-2F0C6DD66CA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0AC4DB14-C50E-4F43-AD0A-53097035D8C0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44ECB-66F5-4677-81F2-972B9FCA0F8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664945628"/>
      </p:ext>
    </p:extLst>
  </p:cSld>
  <p:clrMapOvr>
    <a:masterClrMapping/>
  </p:clrMapOvr>
  <p:transition spd="slow">
    <p:push dir="u"/>
  </p:transition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INSTRUCTIE">
            <a:extLst>
              <a:ext uri="{FF2B5EF4-FFF2-40B4-BE49-F238E27FC236}">
                <a16:creationId xmlns:a16="http://schemas.microsoft.com/office/drawing/2014/main" id="{A675217A-1FB8-440B-8F84-7A0CE3095CF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B1E4CDF9-9886-4A92-B75C-847585888C9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DE4B02FB-2148-41FF-BD93-DABDD75E1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1BD378C8-AD07-41D1-BEB8-EBA2D9D2BC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178265A4-589A-4F4A-A48E-0787ED17D08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463CD142-BCE5-4EAA-AA1E-AED6BCFDE1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17B4369A-E4EE-4882-8E7D-7E7E1E043A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al 280">
              <a:extLst>
                <a:ext uri="{FF2B5EF4-FFF2-40B4-BE49-F238E27FC236}">
                  <a16:creationId xmlns:a16="http://schemas.microsoft.com/office/drawing/2014/main" id="{5D6B875D-755A-4FF4-B901-05F2A3565DB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66444540-9054-4B9B-B628-F1B81DAF159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3" name="Ovaal 282">
              <a:extLst>
                <a:ext uri="{FF2B5EF4-FFF2-40B4-BE49-F238E27FC236}">
                  <a16:creationId xmlns:a16="http://schemas.microsoft.com/office/drawing/2014/main" id="{8483F1BA-5EE2-4805-A161-284B8877630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FD3D4690-D962-40AA-A993-1CBF4E72C2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7A061426-A926-4EAF-8744-D8AA3B1F2B4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6" name="Rechthoek 285">
              <a:extLst>
                <a:ext uri="{FF2B5EF4-FFF2-40B4-BE49-F238E27FC236}">
                  <a16:creationId xmlns:a16="http://schemas.microsoft.com/office/drawing/2014/main" id="{A2D4B865-E943-4283-8A09-36068182D5F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FE43662A-11E3-4951-B6EE-5F6E949F4E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564D911F-60A1-494D-9E06-776723E5D7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BF2A917F-78E0-4147-B13B-0CD2AB92C16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9CE5A5BD-60E9-4B80-9C9F-4E63F986F04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D7923D5C-7E1F-41D9-844B-ED4542BA282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12CC5FA-1EF1-4F63-9087-13FA8F4067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7CC3F771-5397-4EB7-9DDE-C37EDD79BD9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B5E8DE-BF1A-45F6-B376-D0BD40FA065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0799A9F-6695-4C02-9EAA-5AE4F44B18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6" name="ICOON_info">
              <a:extLst>
                <a:ext uri="{FF2B5EF4-FFF2-40B4-BE49-F238E27FC236}">
                  <a16:creationId xmlns:a16="http://schemas.microsoft.com/office/drawing/2014/main" id="{31A52092-2CBF-4A92-BE54-1B9BF92F006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38" name="Ovaal 337">
                <a:extLst>
                  <a:ext uri="{FF2B5EF4-FFF2-40B4-BE49-F238E27FC236}">
                    <a16:creationId xmlns:a16="http://schemas.microsoft.com/office/drawing/2014/main" id="{FCD4575B-BF4B-450C-8E18-51317BC917B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Graphic 163" descr="Informatie">
                <a:extLst>
                  <a:ext uri="{FF2B5EF4-FFF2-40B4-BE49-F238E27FC236}">
                    <a16:creationId xmlns:a16="http://schemas.microsoft.com/office/drawing/2014/main" id="{53D6B75C-B47D-4BD3-B5E8-BCB6394800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VOORBEELD">
              <a:extLst>
                <a:ext uri="{FF2B5EF4-FFF2-40B4-BE49-F238E27FC236}">
                  <a16:creationId xmlns:a16="http://schemas.microsoft.com/office/drawing/2014/main" id="{A44FDD39-565B-430B-AA59-CBC92CD19D1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D7961D33-6F73-4C67-87DB-E4442BF97FE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99" name="Rechthoek 298">
                <a:extLst>
                  <a:ext uri="{FF2B5EF4-FFF2-40B4-BE49-F238E27FC236}">
                    <a16:creationId xmlns:a16="http://schemas.microsoft.com/office/drawing/2014/main" id="{DE69FB32-93F7-4DB9-89C1-1055728E37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ep 299">
                <a:extLst>
                  <a:ext uri="{FF2B5EF4-FFF2-40B4-BE49-F238E27FC236}">
                    <a16:creationId xmlns:a16="http://schemas.microsoft.com/office/drawing/2014/main" id="{E1C87A68-039E-4082-BB28-68615BB2759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4EC707E-DABA-4423-A922-21F0040022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9C1A661C-8096-40A1-A1B6-E7D801C71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45B2F177-A774-4FB2-BAAD-9ED4C4E58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40F03183-E186-4625-9F88-DE05936FF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E901B380-0807-4E19-BE6A-EBFD6F26E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2019293A-4134-40CA-86D4-40ABA692FF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689F34F6-9D33-4880-9954-A9E15F900B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1" name="Groep 300">
                <a:extLst>
                  <a:ext uri="{FF2B5EF4-FFF2-40B4-BE49-F238E27FC236}">
                    <a16:creationId xmlns:a16="http://schemas.microsoft.com/office/drawing/2014/main" id="{DAFA430B-BB08-497D-8653-9A5942F5E7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D227F629-62B0-4D79-AFBA-2D10BB52D5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26295F5-D134-44BC-B28D-E4BA59C022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6254E8E5-5C21-4A3A-8675-6EBF89E4CF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A75F3408-86B5-49CD-9927-AEA552FC2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42CA2DA6-48F2-431C-8A70-67B3E387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EC303E5E-11CA-491C-B1E8-E4AA0FE15B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5" name="Pijl: rechts 324">
                  <a:extLst>
                    <a:ext uri="{FF2B5EF4-FFF2-40B4-BE49-F238E27FC236}">
                      <a16:creationId xmlns:a16="http://schemas.microsoft.com/office/drawing/2014/main" id="{5E77E722-B54B-447C-9138-6040BFB519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02" name="Rechte verbindingslijn 301">
                <a:extLst>
                  <a:ext uri="{FF2B5EF4-FFF2-40B4-BE49-F238E27FC236}">
                    <a16:creationId xmlns:a16="http://schemas.microsoft.com/office/drawing/2014/main" id="{3781E879-07DD-4FB3-BF11-0E77D60476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03" name="Rechte verbindingslijn 302">
                <a:extLst>
                  <a:ext uri="{FF2B5EF4-FFF2-40B4-BE49-F238E27FC236}">
                    <a16:creationId xmlns:a16="http://schemas.microsoft.com/office/drawing/2014/main" id="{5827914B-39F3-4F92-A56C-6E208492ED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7B2A5CA9-D68F-476E-8134-918C8771143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B81DBC5D-68D8-4BB8-AC5E-F6C835C3EB7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7D0BEDA-687E-4B00-8AB0-2A264C5454C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77AA97A4-0B52-4034-920A-3F6A8CDE614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7278A040-880B-4690-A5D6-7FBA1AF681C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7E1C6C19-14AB-4D6D-AC70-B8CD174009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3A45ECE7-7221-4698-9911-AFBA70B46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1" name="Rechte verbindingslijn 320">
                    <a:extLst>
                      <a:ext uri="{FF2B5EF4-FFF2-40B4-BE49-F238E27FC236}">
                        <a16:creationId xmlns:a16="http://schemas.microsoft.com/office/drawing/2014/main" id="{9BA28152-D286-4D5A-8DE6-C41724B860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ADD293D3-8B54-4DC3-BAD0-0DCDE4B743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A9CE138B-FFDE-47B2-B809-2B9952301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8" name="Pijl: rechts 317">
                  <a:extLst>
                    <a:ext uri="{FF2B5EF4-FFF2-40B4-BE49-F238E27FC236}">
                      <a16:creationId xmlns:a16="http://schemas.microsoft.com/office/drawing/2014/main" id="{E8D92855-ADEA-498D-978B-1B7B23DDCF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32345900-FB9B-424A-8E18-086F31BEC0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C18B079E-3F53-42D4-BB4C-ADD24130D54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9" name="Groep 308">
                  <a:extLst>
                    <a:ext uri="{FF2B5EF4-FFF2-40B4-BE49-F238E27FC236}">
                      <a16:creationId xmlns:a16="http://schemas.microsoft.com/office/drawing/2014/main" id="{5EBCFC17-7D24-4157-9071-B649FF2FB8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488BB18C-890B-42C9-ADB2-8E0656E26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1176E0F3-B7E7-478D-8B27-6A7BBEC7C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1D291230-5E0D-42C1-A2D2-90424371B4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B15BE96A-1420-45BE-AB91-7A710FFB9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25DF839A-AC6E-425E-BB63-0809FA33AA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0" name="Pijl: rechts 309">
                  <a:extLst>
                    <a:ext uri="{FF2B5EF4-FFF2-40B4-BE49-F238E27FC236}">
                      <a16:creationId xmlns:a16="http://schemas.microsoft.com/office/drawing/2014/main" id="{4DB3F2CF-230F-4E89-86FC-F296CF48F3E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(S)</a:t>
            </a:r>
          </a:p>
        </p:txBody>
      </p: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949E975B-9E70-4A34-A6AE-E82C57D3A6C3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B01AF340-6969-48F5-A326-72F8B01A8FE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7" name="INSTRUCTIE">
              <a:extLst>
                <a:ext uri="{FF2B5EF4-FFF2-40B4-BE49-F238E27FC236}">
                  <a16:creationId xmlns:a16="http://schemas.microsoft.com/office/drawing/2014/main" id="{30C6D248-1E14-411E-8488-897C043025EE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6E255294-C018-4166-A3CC-4AEC3A21D775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B6C9AF07-2998-4242-9E12-952E66E24226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22A76369-9313-4F78-A20B-E5916ADC5C2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E0E5ECB8-2307-463C-8B81-42F3FC6BADAF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4532BAE5-442D-43D5-808D-6B218C78C3B8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Ovaal 188">
                  <a:extLst>
                    <a:ext uri="{FF2B5EF4-FFF2-40B4-BE49-F238E27FC236}">
                      <a16:creationId xmlns:a16="http://schemas.microsoft.com/office/drawing/2014/main" id="{69CAA434-AB37-4C5A-9469-6CA12925C875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Vrije vorm: vorm 189">
                  <a:extLst>
                    <a:ext uri="{FF2B5EF4-FFF2-40B4-BE49-F238E27FC236}">
                      <a16:creationId xmlns:a16="http://schemas.microsoft.com/office/drawing/2014/main" id="{60D9EA1B-B600-437F-9786-91AC3A625CFB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: afgeronde hoeken 190">
                  <a:extLst>
                    <a:ext uri="{FF2B5EF4-FFF2-40B4-BE49-F238E27FC236}">
                      <a16:creationId xmlns:a16="http://schemas.microsoft.com/office/drawing/2014/main" id="{73E7E179-3673-48C1-9A2C-3D87E0920FD8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92" name="Rechte verbindingslijn 191">
                  <a:extLst>
                    <a:ext uri="{FF2B5EF4-FFF2-40B4-BE49-F238E27FC236}">
                      <a16:creationId xmlns:a16="http://schemas.microsoft.com/office/drawing/2014/main" id="{0A05D023-D7A4-42AF-9CD2-1A1DE7616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6CCDFA18-70D2-453B-A761-40B8E0DF8277}"/>
                    </a:ext>
                  </a:extLst>
                </p:cNvPr>
                <p:cNvCxnSpPr>
                  <a:cxnSpLocks/>
                  <a:stCxn id="191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42" name="Ovaal 141">
                <a:extLst>
                  <a:ext uri="{FF2B5EF4-FFF2-40B4-BE49-F238E27FC236}">
                    <a16:creationId xmlns:a16="http://schemas.microsoft.com/office/drawing/2014/main" id="{39F3BF83-283D-4F57-82DA-CD35F1C18BC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3C6E97B0-3D6C-4473-B4D7-FA582EC2DF62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541E722B-C1CD-4102-B10F-F6DDC90CB24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010DEDE7-3F95-4443-AF5B-301D291CED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86" name="Rechte verbindingslijn 185">
                  <a:extLst>
                    <a:ext uri="{FF2B5EF4-FFF2-40B4-BE49-F238E27FC236}">
                      <a16:creationId xmlns:a16="http://schemas.microsoft.com/office/drawing/2014/main" id="{98D9F068-FF4F-464B-9794-85C06F80296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87" name="Gelijkbenige driehoek 186">
                  <a:extLst>
                    <a:ext uri="{FF2B5EF4-FFF2-40B4-BE49-F238E27FC236}">
                      <a16:creationId xmlns:a16="http://schemas.microsoft.com/office/drawing/2014/main" id="{C38B3FE9-E998-4471-8FDB-5B2D045DDE63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6A9C6E1E-47F0-4467-874D-41D293C7FBDA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CD1C7D2B-8BDA-4D3B-AECD-1BD02F6F0AA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1825E527-9B09-49E5-9386-C897691083C0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04DBE30E-2B61-47A2-9BEA-A80D07296A7E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4C36DF11-394A-426E-B08F-0CF0CFC78DF7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2A15E5-E4E5-4755-9372-85D5F36E6A1B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2D2D89BE-95B9-40A7-92C9-D35F465C3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79" name="Groep 178">
                      <a:extLst>
                        <a:ext uri="{FF2B5EF4-FFF2-40B4-BE49-F238E27FC236}">
                          <a16:creationId xmlns:a16="http://schemas.microsoft.com/office/drawing/2014/main" id="{BEE26979-1A29-4BC8-81B2-3DDEFF410B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82" name="Rechthoek 181">
                        <a:extLst>
                          <a:ext uri="{FF2B5EF4-FFF2-40B4-BE49-F238E27FC236}">
                            <a16:creationId xmlns:a16="http://schemas.microsoft.com/office/drawing/2014/main" id="{E2E84883-6126-4017-966E-7B45DB40725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3" name="Rechthoek 182">
                        <a:extLst>
                          <a:ext uri="{FF2B5EF4-FFF2-40B4-BE49-F238E27FC236}">
                            <a16:creationId xmlns:a16="http://schemas.microsoft.com/office/drawing/2014/main" id="{F2094129-E8A4-4452-8DFC-20EDEAC13DF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4" name="Ovaal 183">
                        <a:extLst>
                          <a:ext uri="{FF2B5EF4-FFF2-40B4-BE49-F238E27FC236}">
                            <a16:creationId xmlns:a16="http://schemas.microsoft.com/office/drawing/2014/main" id="{D9B4887D-2BDE-482F-B188-A35381C7357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80" name="Afbeelding 179">
                      <a:extLst>
                        <a:ext uri="{FF2B5EF4-FFF2-40B4-BE49-F238E27FC236}">
                          <a16:creationId xmlns:a16="http://schemas.microsoft.com/office/drawing/2014/main" id="{0DC0AAEB-2548-4309-B7E3-0A2B592AEB4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1" name="Afbeelding 180">
                      <a:extLst>
                        <a:ext uri="{FF2B5EF4-FFF2-40B4-BE49-F238E27FC236}">
                          <a16:creationId xmlns:a16="http://schemas.microsoft.com/office/drawing/2014/main" id="{DE88F78F-3C45-45FC-95CF-879C8B229CD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8C638DD-C53D-4AB0-A6D7-E2C43DF6C4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B32EABB0-A968-41B5-BF60-29678BE907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381386-D5F9-445D-8D5F-4F06564281C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5D467970-3738-47E0-AE5D-FF819D7B2E0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8B9CFA8E-4AFB-4035-A2C1-6DFBE704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260E349-5DE0-4D3F-B810-9008581E8F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4AFE0ED6-84A8-4ED1-BA36-1C9EAAF5B52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71" name="Gelijkbenige driehoek 170">
                  <a:extLst>
                    <a:ext uri="{FF2B5EF4-FFF2-40B4-BE49-F238E27FC236}">
                      <a16:creationId xmlns:a16="http://schemas.microsoft.com/office/drawing/2014/main" id="{0A68E8E0-BE03-487B-871F-2544CEFA08B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CFEB722F-2CBD-4384-85DA-D7D2DD529802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008C3209-2426-4560-B2E4-9FEAA8E2FADC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D5770A06-3430-4ABD-A8DE-9ED628929EF0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1EBE3DB5-331D-406E-A652-AEB2A3895EE6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58" name="Tekstvak 157">
                  <a:extLst>
                    <a:ext uri="{FF2B5EF4-FFF2-40B4-BE49-F238E27FC236}">
                      <a16:creationId xmlns:a16="http://schemas.microsoft.com/office/drawing/2014/main" id="{8217580E-460E-4016-9362-8F2D281E49B4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59" name="Vrije vorm: vorm 158">
                  <a:extLst>
                    <a:ext uri="{FF2B5EF4-FFF2-40B4-BE49-F238E27FC236}">
                      <a16:creationId xmlns:a16="http://schemas.microsoft.com/office/drawing/2014/main" id="{5155A9B9-EE91-4DD7-841E-9ADB8B2B444E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53995711-0A8D-4C1C-BCA5-54FBE22465F8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1" name="Groep 160">
                  <a:extLst>
                    <a:ext uri="{FF2B5EF4-FFF2-40B4-BE49-F238E27FC236}">
                      <a16:creationId xmlns:a16="http://schemas.microsoft.com/office/drawing/2014/main" id="{E753EEF3-9EF4-46CF-AB74-CEE696C32535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E5CA1934-7F6F-4D36-B3D6-C730083723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2654288B-FBDD-48FA-AD2D-D71455C937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292BAFC5-FCB0-4960-8385-685AAF15D6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599158E7-5D44-4927-B6CA-B9C464262019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F58FFE64-5A33-4355-9C82-6BE91C13E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EB452493-543F-4883-9D49-71BC7C9EAA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164">
                    <a:extLst>
                      <a:ext uri="{FF2B5EF4-FFF2-40B4-BE49-F238E27FC236}">
                        <a16:creationId xmlns:a16="http://schemas.microsoft.com/office/drawing/2014/main" id="{8F35C49A-C9BF-436A-B913-1C14801AA6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2" name="ICOON_info">
                <a:extLst>
                  <a:ext uri="{FF2B5EF4-FFF2-40B4-BE49-F238E27FC236}">
                    <a16:creationId xmlns:a16="http://schemas.microsoft.com/office/drawing/2014/main" id="{22382399-988E-4A6D-B1E0-B9B96DEF9460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53" name="Ovaal 152">
                  <a:extLst>
                    <a:ext uri="{FF2B5EF4-FFF2-40B4-BE49-F238E27FC236}">
                      <a16:creationId xmlns:a16="http://schemas.microsoft.com/office/drawing/2014/main" id="{6EF35DE1-0239-4496-A473-B3E70E8E889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Graphic 163" descr="Informatie">
                  <a:extLst>
                    <a:ext uri="{FF2B5EF4-FFF2-40B4-BE49-F238E27FC236}">
                      <a16:creationId xmlns:a16="http://schemas.microsoft.com/office/drawing/2014/main" id="{11224E2D-26DD-42DD-A910-9B8A78514FF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4" name="INSTRUCTIE">
            <a:extLst>
              <a:ext uri="{FF2B5EF4-FFF2-40B4-BE49-F238E27FC236}">
                <a16:creationId xmlns:a16="http://schemas.microsoft.com/office/drawing/2014/main" id="{2B39A67B-2EDC-417E-8A99-66A5BB5F83A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4FA83DE2-A6D5-4CC1-9903-491DF6CB6A8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B4EC63A6-9D6E-4ACC-B017-91F7432BD85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F6DA4AF3-5AEF-4231-895F-0663AEE2071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8" name="Ovaal 197">
              <a:extLst>
                <a:ext uri="{FF2B5EF4-FFF2-40B4-BE49-F238E27FC236}">
                  <a16:creationId xmlns:a16="http://schemas.microsoft.com/office/drawing/2014/main" id="{653D4BC8-EA4F-4ECD-9B5E-5123CC972DD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B723A269-4A53-4704-BE21-2F0C66025AE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41CE7DB2-0748-4386-BD46-4CC422C6556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AD4419B3-E74D-477E-BA71-0295ADA6E70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04" name="Rechthoek met één afgeknipte en afgeronde hoek 47">
                  <a:extLst>
                    <a:ext uri="{FF2B5EF4-FFF2-40B4-BE49-F238E27FC236}">
                      <a16:creationId xmlns:a16="http://schemas.microsoft.com/office/drawing/2014/main" id="{767BD028-D1FF-45D3-9FC1-65EDA55B248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ige driehoek 204">
                  <a:extLst>
                    <a:ext uri="{FF2B5EF4-FFF2-40B4-BE49-F238E27FC236}">
                      <a16:creationId xmlns:a16="http://schemas.microsoft.com/office/drawing/2014/main" id="{3CEB820A-A028-4F7F-9CF8-BD0FF0819B8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E3E61821-8C73-4D3E-8CC8-335F7BFE17E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ECB09AE1-CBEA-4795-A984-F44EFFBB6F7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055F2A0C-348C-4FC4-AB79-AED62508808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3EB1-2EAC-4D2F-A989-E0C0E54C3D4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8455872"/>
      </p:ext>
    </p:extLst>
  </p:cSld>
  <p:clrMapOvr>
    <a:masterClrMapping/>
  </p:clrMapOvr>
  <p:transition spd="slow">
    <p:push dir="u"/>
  </p:transition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INSTRUCTIE">
            <a:extLst>
              <a:ext uri="{FF2B5EF4-FFF2-40B4-BE49-F238E27FC236}">
                <a16:creationId xmlns:a16="http://schemas.microsoft.com/office/drawing/2014/main" id="{58020D84-DBB1-479D-A6FF-21E18B0C35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A1153B93-A804-46F5-9FC4-92E6204B05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44EDB14-D276-401B-BBF3-2048F3D72A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7AAE3B13-993C-4904-A1AE-7321041DB14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64B9787F-4571-42E9-9200-14884D94428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C00AD345-7E9B-4BCA-85AE-2665EB47908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EF4A2F6A-307B-4E34-B8C0-82F905E71A4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F3CE75A5-BAAA-43D5-B89D-87A5D7EC6F7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27706614-0989-4622-8654-596795F6DCC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72" name="Ovaal 271">
              <a:extLst>
                <a:ext uri="{FF2B5EF4-FFF2-40B4-BE49-F238E27FC236}">
                  <a16:creationId xmlns:a16="http://schemas.microsoft.com/office/drawing/2014/main" id="{58EE33C2-AB71-4B99-ADB4-36AAFBE715B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EFBF3DF3-FB83-44A9-95C9-0130D9805FA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415B0FE1-8127-4E0D-89D9-E4BB14E3E61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08EE1235-CC83-4708-B561-870A1CD8129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CC00B658-A544-4F11-A3C1-81FE52B251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2E186766-9454-4D73-A2F9-69B927E8081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5CC11550-D442-469D-9C2C-2441E1AF968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55690C78-8C5B-4AA1-B4ED-52385D32D7F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47D94894-A0C4-49E4-9F98-095EDA2E401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05ACBC45-3323-473E-823E-80E8528156D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C876196B-1128-43A7-B733-3E18C93A17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E891C6D4-3EED-4FAA-957E-E1341DEE37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C7BA7BB9-2ED9-4F76-B803-0C9AD2D707C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85" name="ICOON_info">
              <a:extLst>
                <a:ext uri="{FF2B5EF4-FFF2-40B4-BE49-F238E27FC236}">
                  <a16:creationId xmlns:a16="http://schemas.microsoft.com/office/drawing/2014/main" id="{2BA17424-E08E-4C99-8F64-95A27A78E85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C902434C-4BD7-4892-9EBE-B5A478B575D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8" name="Graphic 163" descr="Informatie">
                <a:extLst>
                  <a:ext uri="{FF2B5EF4-FFF2-40B4-BE49-F238E27FC236}">
                    <a16:creationId xmlns:a16="http://schemas.microsoft.com/office/drawing/2014/main" id="{616D110A-D55F-4D19-8A59-FADCF13B296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VOORBEELD">
              <a:extLst>
                <a:ext uri="{FF2B5EF4-FFF2-40B4-BE49-F238E27FC236}">
                  <a16:creationId xmlns:a16="http://schemas.microsoft.com/office/drawing/2014/main" id="{F3F36DF9-E86D-4E53-92C1-8742FF620F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793B43F5-C57E-4092-8748-0E83B4E2E9A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4D4BF031-0D0E-4AF8-A3EC-83F6F86B37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9" name="Groep 288">
                <a:extLst>
                  <a:ext uri="{FF2B5EF4-FFF2-40B4-BE49-F238E27FC236}">
                    <a16:creationId xmlns:a16="http://schemas.microsoft.com/office/drawing/2014/main" id="{DBBAD52C-EEF8-4D2C-B256-2D8A2859FB9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20" name="Groep 319">
                  <a:extLst>
                    <a:ext uri="{FF2B5EF4-FFF2-40B4-BE49-F238E27FC236}">
                      <a16:creationId xmlns:a16="http://schemas.microsoft.com/office/drawing/2014/main" id="{2803AEF2-3E6A-452D-91E2-A06A4BD71D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1FD7CB9C-1AE4-4C6C-A935-917E86049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E33CD5DC-8BA4-4908-97C1-CCCDE43AE4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3">
                    <a:extLst>
                      <a:ext uri="{FF2B5EF4-FFF2-40B4-BE49-F238E27FC236}">
                        <a16:creationId xmlns:a16="http://schemas.microsoft.com/office/drawing/2014/main" id="{A5D82F32-D732-4632-B309-C7B476F2CF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1BA2768B-16E0-47FE-88C8-26D2BA4C5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043288D-0FCC-43B0-91D0-546CF3BC38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1" name="Pijl: rechts 320">
                  <a:extLst>
                    <a:ext uri="{FF2B5EF4-FFF2-40B4-BE49-F238E27FC236}">
                      <a16:creationId xmlns:a16="http://schemas.microsoft.com/office/drawing/2014/main" id="{0C453576-A100-47D6-811F-03E80DB882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0" name="Groep 289">
                <a:extLst>
                  <a:ext uri="{FF2B5EF4-FFF2-40B4-BE49-F238E27FC236}">
                    <a16:creationId xmlns:a16="http://schemas.microsoft.com/office/drawing/2014/main" id="{6CF3BCE3-1584-499C-88A1-45EA5CCDD59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13" name="Groep 312">
                  <a:extLst>
                    <a:ext uri="{FF2B5EF4-FFF2-40B4-BE49-F238E27FC236}">
                      <a16:creationId xmlns:a16="http://schemas.microsoft.com/office/drawing/2014/main" id="{3317CFB8-A13F-4E18-9F0B-1096106245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FC268B81-8E30-45F4-BED6-3436E1C098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CDF3B582-CC65-4BD2-8ECA-2F6D768A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543A4379-C619-4EB9-8E34-A38863A951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A598DCD6-3423-4A83-BFA1-488C121AAC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F4E7927B-CC5C-4276-BE51-AECDD4609A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4" name="Pijl: rechts 313">
                  <a:extLst>
                    <a:ext uri="{FF2B5EF4-FFF2-40B4-BE49-F238E27FC236}">
                      <a16:creationId xmlns:a16="http://schemas.microsoft.com/office/drawing/2014/main" id="{72506FF2-8905-402B-AB3E-B1396B62C9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91" name="Rechte verbindingslijn 290">
                <a:extLst>
                  <a:ext uri="{FF2B5EF4-FFF2-40B4-BE49-F238E27FC236}">
                    <a16:creationId xmlns:a16="http://schemas.microsoft.com/office/drawing/2014/main" id="{95F7516F-7D34-41E7-A071-8E3C9638DC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92" name="Rechte verbindingslijn 291">
                <a:extLst>
                  <a:ext uri="{FF2B5EF4-FFF2-40B4-BE49-F238E27FC236}">
                    <a16:creationId xmlns:a16="http://schemas.microsoft.com/office/drawing/2014/main" id="{25ECA0BA-804B-415A-909B-BFF3610EF4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3B19CD86-A70D-478E-8376-11C562BF9B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AF3E2075-11F3-48D0-96B4-1652FC13A93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95" name="Groep 294">
                <a:extLst>
                  <a:ext uri="{FF2B5EF4-FFF2-40B4-BE49-F238E27FC236}">
                    <a16:creationId xmlns:a16="http://schemas.microsoft.com/office/drawing/2014/main" id="{49C6910B-5A74-463F-96CB-72DB26670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05" name="Rechthoek 304">
                  <a:extLst>
                    <a:ext uri="{FF2B5EF4-FFF2-40B4-BE49-F238E27FC236}">
                      <a16:creationId xmlns:a16="http://schemas.microsoft.com/office/drawing/2014/main" id="{E2AFE382-1393-4A14-BA36-E3AA50838E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6" name="Groep 305">
                  <a:extLst>
                    <a:ext uri="{FF2B5EF4-FFF2-40B4-BE49-F238E27FC236}">
                      <a16:creationId xmlns:a16="http://schemas.microsoft.com/office/drawing/2014/main" id="{B3D1A81B-581B-46FD-9DB7-2302F2A03E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3EE6C9B5-6EDE-4307-9BFC-0D3E6B0812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2DAE8478-B752-44B1-B417-ED1EFADE6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22653844-523E-4703-9CC3-B8763C2087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D91082FA-6840-4AD9-BBF1-615A993679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E3EDB2AE-1C4E-4638-888A-166B90282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7" name="Pijl: rechts 306">
                  <a:extLst>
                    <a:ext uri="{FF2B5EF4-FFF2-40B4-BE49-F238E27FC236}">
                      <a16:creationId xmlns:a16="http://schemas.microsoft.com/office/drawing/2014/main" id="{EDAB3B4A-1BBD-4A31-853A-180CAE74F8A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6" name="Groep 295">
                <a:extLst>
                  <a:ext uri="{FF2B5EF4-FFF2-40B4-BE49-F238E27FC236}">
                    <a16:creationId xmlns:a16="http://schemas.microsoft.com/office/drawing/2014/main" id="{105083C8-CCE0-4542-997B-A9DB987438A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97" name="Rechthoek 296">
                  <a:extLst>
                    <a:ext uri="{FF2B5EF4-FFF2-40B4-BE49-F238E27FC236}">
                      <a16:creationId xmlns:a16="http://schemas.microsoft.com/office/drawing/2014/main" id="{554C6B17-71AE-4BDD-9347-271E2842536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5A8DF989-2F28-4630-AF2D-1BD8C7F02FB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A5ED7954-C0B4-48EF-A5CA-775E8E5E65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175B0C81-1004-4E39-8997-888348384E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FCEAB948-C78E-4744-9EA6-B0D186C3D7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824F980F-2F67-4AE4-8F1C-57A08AEFCC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0A79CE11-EF9C-4F54-8CA8-A215F5FF8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9" name="Pijl: rechts 298">
                  <a:extLst>
                    <a:ext uri="{FF2B5EF4-FFF2-40B4-BE49-F238E27FC236}">
                      <a16:creationId xmlns:a16="http://schemas.microsoft.com/office/drawing/2014/main" id="{A091CF30-2645-41DD-92FF-2615CC377E2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(M)</a:t>
            </a:r>
          </a:p>
        </p:txBody>
      </p:sp>
      <p:grpSp>
        <p:nvGrpSpPr>
          <p:cNvPr id="123" name="INSTRUCTIE">
            <a:extLst>
              <a:ext uri="{FF2B5EF4-FFF2-40B4-BE49-F238E27FC236}">
                <a16:creationId xmlns:a16="http://schemas.microsoft.com/office/drawing/2014/main" id="{7D89FDE0-FA1A-48A8-87D8-72F420A6054C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911A7A4-7889-4682-88CB-51DEC34DB45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5" name="INSTRUCTIE">
              <a:extLst>
                <a:ext uri="{FF2B5EF4-FFF2-40B4-BE49-F238E27FC236}">
                  <a16:creationId xmlns:a16="http://schemas.microsoft.com/office/drawing/2014/main" id="{48E02217-FD9F-4832-9889-4D0AF539B2E6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3871C51B-D1AE-415D-A1A1-89E1251D7168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82C4EE6E-5493-4898-823C-EB40A243CE8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279D03F-A24C-4F1D-8863-141CD38E344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E4D8FFA9-D8D3-43F6-AB80-31D0DD594186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BD289455-5AA9-4083-BA39-11D996B7E074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Ovaal 176">
                  <a:extLst>
                    <a:ext uri="{FF2B5EF4-FFF2-40B4-BE49-F238E27FC236}">
                      <a16:creationId xmlns:a16="http://schemas.microsoft.com/office/drawing/2014/main" id="{D65314DA-18A2-4816-AE4C-7D0FA108E0EA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71DDED5-D78A-4D2D-B53A-90FE56FDA913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: afgeronde hoeken 178">
                  <a:extLst>
                    <a:ext uri="{FF2B5EF4-FFF2-40B4-BE49-F238E27FC236}">
                      <a16:creationId xmlns:a16="http://schemas.microsoft.com/office/drawing/2014/main" id="{8A6F755F-9888-439D-9CCF-CFA7716D807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292DBCBD-BF80-4122-A36D-03F1A914A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1" name="Rechte verbindingslijn 180">
                  <a:extLst>
                    <a:ext uri="{FF2B5EF4-FFF2-40B4-BE49-F238E27FC236}">
                      <a16:creationId xmlns:a16="http://schemas.microsoft.com/office/drawing/2014/main" id="{207E62F8-A38A-41C2-9050-180952142234}"/>
                    </a:ext>
                  </a:extLst>
                </p:cNvPr>
                <p:cNvCxnSpPr>
                  <a:cxnSpLocks/>
                  <a:stCxn id="17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0" name="Ovaal 129">
                <a:extLst>
                  <a:ext uri="{FF2B5EF4-FFF2-40B4-BE49-F238E27FC236}">
                    <a16:creationId xmlns:a16="http://schemas.microsoft.com/office/drawing/2014/main" id="{F2B462FB-91FE-499D-B1F7-0F31448D64C2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55B9A2EF-3819-4049-9950-6CE2DC7BE69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332FAFB0-6CD1-495B-A1DC-6549033ADDC9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0141AB70-13CF-4E28-B382-7FF25B5206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4" name="Rechte verbindingslijn 173">
                  <a:extLst>
                    <a:ext uri="{FF2B5EF4-FFF2-40B4-BE49-F238E27FC236}">
                      <a16:creationId xmlns:a16="http://schemas.microsoft.com/office/drawing/2014/main" id="{8C9A963D-ADF2-4FDF-9127-672AB6539E0B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5" name="Gelijkbenige driehoek 174">
                  <a:extLst>
                    <a:ext uri="{FF2B5EF4-FFF2-40B4-BE49-F238E27FC236}">
                      <a16:creationId xmlns:a16="http://schemas.microsoft.com/office/drawing/2014/main" id="{B1D75F3D-0752-4EA7-A64A-E18914066EA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3" name="Ovaal 132">
                <a:extLst>
                  <a:ext uri="{FF2B5EF4-FFF2-40B4-BE49-F238E27FC236}">
                    <a16:creationId xmlns:a16="http://schemas.microsoft.com/office/drawing/2014/main" id="{16E4E73C-1861-4792-AD34-187031E5E9E4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7DA0F4D8-5506-481D-8C57-4D4A2FFB1A1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35" name="Ovaal 134">
                <a:extLst>
                  <a:ext uri="{FF2B5EF4-FFF2-40B4-BE49-F238E27FC236}">
                    <a16:creationId xmlns:a16="http://schemas.microsoft.com/office/drawing/2014/main" id="{41B0827B-CC45-4510-8718-FA395E37B68D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A06CB86B-8C81-4409-9A20-10BB869C5E9B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0D18FEF8-38EF-4A63-98C0-FE27409ED8E4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C970BF49-EAE2-49D5-8B7F-F318204C6DE3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2CF53B31-271E-41A0-A58D-71019381D72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67" name="Groep 166">
                      <a:extLst>
                        <a:ext uri="{FF2B5EF4-FFF2-40B4-BE49-F238E27FC236}">
                          <a16:creationId xmlns:a16="http://schemas.microsoft.com/office/drawing/2014/main" id="{6E531CC2-B8B3-453D-AF01-3B811E36A8F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5EF7D62F-0636-4A09-AE24-D2387EEBF2D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Rechthoek 170">
                        <a:extLst>
                          <a:ext uri="{FF2B5EF4-FFF2-40B4-BE49-F238E27FC236}">
                            <a16:creationId xmlns:a16="http://schemas.microsoft.com/office/drawing/2014/main" id="{678A75BB-8319-4FDB-BBD0-62C5CB180C3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2" name="Ovaal 171">
                        <a:extLst>
                          <a:ext uri="{FF2B5EF4-FFF2-40B4-BE49-F238E27FC236}">
                            <a16:creationId xmlns:a16="http://schemas.microsoft.com/office/drawing/2014/main" id="{124B32DD-BEF7-485E-94A1-B8F7F9B6F0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8075D0A8-1B76-4F96-BBA0-0755BA7F923F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" name="Afbeelding 168">
                      <a:extLst>
                        <a:ext uri="{FF2B5EF4-FFF2-40B4-BE49-F238E27FC236}">
                          <a16:creationId xmlns:a16="http://schemas.microsoft.com/office/drawing/2014/main" id="{EE1A5F14-7C58-4714-B0E1-DC652004317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BE3C4FB7-45D6-4C28-831B-EBB17C6F3B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401FB8CC-6C9F-49AA-B16A-863687C3B9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6" name="Rechthoek 165">
                      <a:extLst>
                        <a:ext uri="{FF2B5EF4-FFF2-40B4-BE49-F238E27FC236}">
                          <a16:creationId xmlns:a16="http://schemas.microsoft.com/office/drawing/2014/main" id="{0100A13A-BECC-46F8-B259-9A5508527A98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2" name="Groep 161">
                    <a:extLst>
                      <a:ext uri="{FF2B5EF4-FFF2-40B4-BE49-F238E27FC236}">
                        <a16:creationId xmlns:a16="http://schemas.microsoft.com/office/drawing/2014/main" id="{8C95C606-E9C4-487C-8B7F-67C862B174B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7AF06B97-8469-4345-8C98-5F17FCCF0C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9B0E2C5D-B51E-4A91-AF86-717DD6CB90F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37D4C50B-F499-4868-B097-6A4A67E7CAEB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5EFAA7E5-B4D3-43DE-8D5B-7EA0C8654A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5D682E0A-8D5B-4C8C-B366-33F5BE92E8E5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3E99A647-E1A3-4B1D-9204-060EC9C81018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515AEB16-E490-46C9-8710-6BDC96615A13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Tekstvak 143">
                  <a:extLst>
                    <a:ext uri="{FF2B5EF4-FFF2-40B4-BE49-F238E27FC236}">
                      <a16:creationId xmlns:a16="http://schemas.microsoft.com/office/drawing/2014/main" id="{D8210D98-2955-4A1A-B789-8D6EE6ACCCDE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45" name="Tekstvak 144">
                  <a:extLst>
                    <a:ext uri="{FF2B5EF4-FFF2-40B4-BE49-F238E27FC236}">
                      <a16:creationId xmlns:a16="http://schemas.microsoft.com/office/drawing/2014/main" id="{D183025B-AE44-49CF-A2E4-A6832991C023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46" name="Vrije vorm: vorm 145">
                  <a:extLst>
                    <a:ext uri="{FF2B5EF4-FFF2-40B4-BE49-F238E27FC236}">
                      <a16:creationId xmlns:a16="http://schemas.microsoft.com/office/drawing/2014/main" id="{F75EFA44-EC07-449E-8B6A-E7600DA23192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elijkbenige driehoek 146">
                  <a:extLst>
                    <a:ext uri="{FF2B5EF4-FFF2-40B4-BE49-F238E27FC236}">
                      <a16:creationId xmlns:a16="http://schemas.microsoft.com/office/drawing/2014/main" id="{9034056B-4FAE-4775-A9F9-9C590D85F81F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8" name="Groep 147">
                  <a:extLst>
                    <a:ext uri="{FF2B5EF4-FFF2-40B4-BE49-F238E27FC236}">
                      <a16:creationId xmlns:a16="http://schemas.microsoft.com/office/drawing/2014/main" id="{ECF9299A-93D2-4030-8B24-8B90DDB6A027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C568E8F1-F65D-4DE5-A4EB-91CA7F7EF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AF68970F-77C2-4A7D-8A22-3049B936E0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AD1262E6-8ED6-462E-984D-8F88075171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2C9CB748-4202-4DCE-B187-BDF0BA64AB8C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5289F7D6-F34F-439B-AB65-E4C9C0DF7D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BCBFD90D-0E69-4B54-A57E-140848B2D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803F8C91-E3D4-485F-90B2-B0B2316CFF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39" name="ICOON_info">
                <a:extLst>
                  <a:ext uri="{FF2B5EF4-FFF2-40B4-BE49-F238E27FC236}">
                    <a16:creationId xmlns:a16="http://schemas.microsoft.com/office/drawing/2014/main" id="{3B3A2C78-A323-46E3-8C08-3D04A9A9B257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0" name="Ovaal 139">
                  <a:extLst>
                    <a:ext uri="{FF2B5EF4-FFF2-40B4-BE49-F238E27FC236}">
                      <a16:creationId xmlns:a16="http://schemas.microsoft.com/office/drawing/2014/main" id="{A3891A89-38EA-473B-8FE8-6D196B9530C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Graphic 163" descr="Informatie">
                  <a:extLst>
                    <a:ext uri="{FF2B5EF4-FFF2-40B4-BE49-F238E27FC236}">
                      <a16:creationId xmlns:a16="http://schemas.microsoft.com/office/drawing/2014/main" id="{93178C6F-8EC5-4603-8513-1E09FE8AEE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82" name="INSTRUCTIE">
            <a:extLst>
              <a:ext uri="{FF2B5EF4-FFF2-40B4-BE49-F238E27FC236}">
                <a16:creationId xmlns:a16="http://schemas.microsoft.com/office/drawing/2014/main" id="{61AB88AB-13EC-4455-8B85-985067E4ECF1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FDFC893B-FFEC-44C4-A016-29EA8E3A203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01C3D817-8BBD-4469-A320-E63608EA21E5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9E09857A-5D17-48E5-9E3D-F9426849B9F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6AA1B8DF-94AF-4334-BD85-312C43F5748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84966A7D-C6B8-4A6D-9BE8-C5115D70DB5D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DC7767F-D94F-4D86-A5F5-C0F9D6C1047E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27F9D10E-E354-40F5-9AFF-03E6E35610A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92" name="Rechthoek met één afgeknipte en afgeronde hoek 47">
                  <a:extLst>
                    <a:ext uri="{FF2B5EF4-FFF2-40B4-BE49-F238E27FC236}">
                      <a16:creationId xmlns:a16="http://schemas.microsoft.com/office/drawing/2014/main" id="{031A33C6-CB7A-414A-A45A-5D47B897FFC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ige driehoek 192">
                  <a:extLst>
                    <a:ext uri="{FF2B5EF4-FFF2-40B4-BE49-F238E27FC236}">
                      <a16:creationId xmlns:a16="http://schemas.microsoft.com/office/drawing/2014/main" id="{85B67ACE-1749-4979-BCB2-E297893FE9C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194">
                  <a:extLst>
                    <a:ext uri="{FF2B5EF4-FFF2-40B4-BE49-F238E27FC236}">
                      <a16:creationId xmlns:a16="http://schemas.microsoft.com/office/drawing/2014/main" id="{C5ED5224-9618-4461-863F-3AF6655CA61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ABD5BB4C-E9FC-4EBE-A874-6F7C3F7F85E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CEDEEF95-0891-4E6F-8116-33B0A55E8C8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3AFA5-EF20-4325-8A86-FCBE548B67E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714482579"/>
      </p:ext>
    </p:extLst>
  </p:cSld>
  <p:clrMapOvr>
    <a:masterClrMapping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INSTRUCTIE">
            <a:extLst>
              <a:ext uri="{FF2B5EF4-FFF2-40B4-BE49-F238E27FC236}">
                <a16:creationId xmlns:a16="http://schemas.microsoft.com/office/drawing/2014/main" id="{56E0AF1E-E7C0-4171-854C-056204F82655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B51690E-B231-46CA-AAFB-C81D1FBE774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781463D2-11CA-4779-99A1-20FE235C1B9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952BF58-9F56-4C0F-B699-1436829673E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BFDD36E4-F791-49B3-9C04-245B57CDD3A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AA118E65-619F-4E2B-9EDF-6A398B2EA47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4618D646-34FD-45C4-823D-AF82D77756C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66252384-DBA3-43F3-A3C0-B6C986FE55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008577A2-B04F-4509-87C0-D0529994A78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D696D2DD-7950-426B-A58C-13AD3227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EBE2FCA8-2E1C-428C-8FA3-42DCD12FE09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EA92AE7E-8A98-4560-913C-B644CE4E3A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C1F46A4C-6144-4F11-9027-AF34B96930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41EBC3D7-D4E2-49C3-95F6-CAC6DF99DAA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26E90D5D-38DD-4EAF-9BF3-F67793C95F3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38710FD4-694F-4CEC-891D-9AD9A17E8DD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69B1A83F-6268-4F58-9AC4-1A08F80EEA7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992444C9-4319-4315-90FB-C4F9CBD9512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940CBF8-7140-475C-9B14-A7FB1FE34B0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07C60208-79F6-48D8-8954-A764ED5DFDA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E986A40B-77FA-44E6-8EF3-5210C4246A8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71D5E2DC-EBB0-403F-AF28-948743F5F0F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C7DA08DB-A033-432A-9F7D-FA9C04FA85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4" name="Ovaal 223">
                <a:extLst>
                  <a:ext uri="{FF2B5EF4-FFF2-40B4-BE49-F238E27FC236}">
                    <a16:creationId xmlns:a16="http://schemas.microsoft.com/office/drawing/2014/main" id="{9F0E20A2-1F00-4CDA-8826-2C0ADC3A9CE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Graphic 163" descr="Informatie">
                <a:extLst>
                  <a:ext uri="{FF2B5EF4-FFF2-40B4-BE49-F238E27FC236}">
                    <a16:creationId xmlns:a16="http://schemas.microsoft.com/office/drawing/2014/main" id="{8C4B3338-5542-493D-AAEC-070CFAA7B3E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VOORBEELD">
              <a:extLst>
                <a:ext uri="{FF2B5EF4-FFF2-40B4-BE49-F238E27FC236}">
                  <a16:creationId xmlns:a16="http://schemas.microsoft.com/office/drawing/2014/main" id="{8C3FADB3-1CB9-42AA-A5E0-283321470C2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B2F61A6F-F9C2-44F8-9E5C-7D7C4B94E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051DF511-BF60-4366-AA8D-E19566A2C3C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B3F7510F-EE17-4165-80FB-D03F965F32F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6826B67F-0435-41E7-B8FB-4B3A54DA44E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8188C22A-C17D-40F5-88E9-847F8CE132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78E61C2D-EB70-42A4-846E-823278D8E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7EE2FBA1-83B0-476F-AFD4-504DC84AB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54F5890B-92A7-4689-B313-936FE09D49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81032ACF-9316-44CE-968E-21F539CFDC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17">
                  <a:extLst>
                    <a:ext uri="{FF2B5EF4-FFF2-40B4-BE49-F238E27FC236}">
                      <a16:creationId xmlns:a16="http://schemas.microsoft.com/office/drawing/2014/main" id="{17DF2D54-F8C2-4C21-82A0-59656A896E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8904F9D0-4E60-4476-9FF8-58B3D996701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D04ED1EF-58E6-48B4-9CD5-8B6A41B189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91284489-4B49-455F-A0D0-1A95AE5393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3BF5596-851B-4D4B-B84F-0FAFC29D4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639CA5C3-4185-47D2-9A3A-059A396B74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25CB433B-DE21-439B-96E7-0EF3B0DEF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16FCB685-1AC1-4D86-8944-420BBEE4A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0">
                  <a:extLst>
                    <a:ext uri="{FF2B5EF4-FFF2-40B4-BE49-F238E27FC236}">
                      <a16:creationId xmlns:a16="http://schemas.microsoft.com/office/drawing/2014/main" id="{6D432F55-21F0-4BA8-A9A6-79E3C8706CD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06B28555-C7EB-436B-93CD-483046739A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44A8D932-351D-44B3-9B50-4518F932B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2B0E224C-D4AB-4058-A7F5-60A55451987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9CB1CF0C-D79A-47E5-A739-15125AFC52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AD511622-9622-49E1-83A7-D52F2EC2FE5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9B6A2C07-DF44-43B9-9947-D9FFBFBF240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8B436CCE-6215-43D6-9903-54A209A961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D37FED45-36DA-4C30-BEC4-590B04F51E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E07ED9C7-81C8-4D81-B835-98F1B049B0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997FC4C5-56F7-452D-94C8-B583B2813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AF5C432-EE5C-4399-8EDB-E571A0794B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8504E5FE-4737-4BDB-A13C-498A3A6EDC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4" name="Pijl: rechts 203">
                  <a:extLst>
                    <a:ext uri="{FF2B5EF4-FFF2-40B4-BE49-F238E27FC236}">
                      <a16:creationId xmlns:a16="http://schemas.microsoft.com/office/drawing/2014/main" id="{20F43C52-E208-4D55-A702-2BCAF7A1F42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EC37D8FD-1117-457C-AEC4-4CB40D9515F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E0231768-CA2C-4CB8-9B40-24FB74B0EFD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3A7B840F-35BA-4B43-BB51-26313AF2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A032B9F0-A012-4BFD-9279-8943DF9559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EBEA2717-0A71-495E-B56F-F78C8F247C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604096D3-1DC4-4680-B187-8A2AD8B605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5714D4AD-3C95-4638-90B5-92797ED77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A898CA2-5679-4DBC-9D14-5E2E8F272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195">
                  <a:extLst>
                    <a:ext uri="{FF2B5EF4-FFF2-40B4-BE49-F238E27FC236}">
                      <a16:creationId xmlns:a16="http://schemas.microsoft.com/office/drawing/2014/main" id="{C66015C6-6D98-45CD-9B2B-69C87664C6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(L)</a:t>
            </a:r>
          </a:p>
        </p:txBody>
      </p:sp>
      <p:grpSp>
        <p:nvGrpSpPr>
          <p:cNvPr id="88" name="INSTRUCTIE">
            <a:extLst>
              <a:ext uri="{FF2B5EF4-FFF2-40B4-BE49-F238E27FC236}">
                <a16:creationId xmlns:a16="http://schemas.microsoft.com/office/drawing/2014/main" id="{8A7CEC2E-8D9F-4B04-B32D-F2E5C28FA8F5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32C96870-44A4-4293-AACD-6B661B1883F9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90" name="INSTRUCTIE">
              <a:extLst>
                <a:ext uri="{FF2B5EF4-FFF2-40B4-BE49-F238E27FC236}">
                  <a16:creationId xmlns:a16="http://schemas.microsoft.com/office/drawing/2014/main" id="{16E1F55A-7BB6-4FF2-A472-513697F2D69A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CC696C53-CCF7-424D-ABA7-86B554CF319E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0CC76A35-83F9-49C0-9714-6B2C4F9F5E5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538383B-2287-4C99-A6CE-30F3C4661B0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5C501FBF-EC33-4C90-9E52-CBFD5D12AFF8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49189152-4123-46D8-9C6C-333BC909C82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Ovaal 140">
                  <a:extLst>
                    <a:ext uri="{FF2B5EF4-FFF2-40B4-BE49-F238E27FC236}">
                      <a16:creationId xmlns:a16="http://schemas.microsoft.com/office/drawing/2014/main" id="{9D249E8F-23FD-43C2-8C68-50565AC888A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Vrije vorm: vorm 141">
                  <a:extLst>
                    <a:ext uri="{FF2B5EF4-FFF2-40B4-BE49-F238E27FC236}">
                      <a16:creationId xmlns:a16="http://schemas.microsoft.com/office/drawing/2014/main" id="{9A89EED3-EF7F-485E-9CA7-719E9C5204CE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: afgeronde hoeken 142">
                  <a:extLst>
                    <a:ext uri="{FF2B5EF4-FFF2-40B4-BE49-F238E27FC236}">
                      <a16:creationId xmlns:a16="http://schemas.microsoft.com/office/drawing/2014/main" id="{58175F18-4D2D-4F34-88A1-D057BCAF6FC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44" name="Rechte verbindingslijn 143">
                  <a:extLst>
                    <a:ext uri="{FF2B5EF4-FFF2-40B4-BE49-F238E27FC236}">
                      <a16:creationId xmlns:a16="http://schemas.microsoft.com/office/drawing/2014/main" id="{CF80F2E0-5E97-4E64-A65B-DDA8F8A98F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Rechte verbindingslijn 144">
                  <a:extLst>
                    <a:ext uri="{FF2B5EF4-FFF2-40B4-BE49-F238E27FC236}">
                      <a16:creationId xmlns:a16="http://schemas.microsoft.com/office/drawing/2014/main" id="{5D8AEECD-F5B0-4252-9E9B-22C54E8CBFE2}"/>
                    </a:ext>
                  </a:extLst>
                </p:cNvPr>
                <p:cNvCxnSpPr>
                  <a:cxnSpLocks/>
                  <a:stCxn id="143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B1729DF9-3379-4774-B2AB-152B96E51B5C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5A4EEE2E-7BFD-4717-B5DA-59771A565C2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59203319-180F-4AE1-902A-7349742DA16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B1F7012C-3FE2-4C28-85C8-C0757C8638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8" name="Rechte verbindingslijn 137">
                  <a:extLst>
                    <a:ext uri="{FF2B5EF4-FFF2-40B4-BE49-F238E27FC236}">
                      <a16:creationId xmlns:a16="http://schemas.microsoft.com/office/drawing/2014/main" id="{ED6F6EF3-BCE5-42B8-ACA4-BD79508DF02F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9" name="Gelijkbenige driehoek 138">
                  <a:extLst>
                    <a:ext uri="{FF2B5EF4-FFF2-40B4-BE49-F238E27FC236}">
                      <a16:creationId xmlns:a16="http://schemas.microsoft.com/office/drawing/2014/main" id="{53A7F070-0046-4927-BD61-AEF71C19BB8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Ovaal 97">
                <a:extLst>
                  <a:ext uri="{FF2B5EF4-FFF2-40B4-BE49-F238E27FC236}">
                    <a16:creationId xmlns:a16="http://schemas.microsoft.com/office/drawing/2014/main" id="{7BD6F98C-060C-4D15-A8C5-23FE3D3D4DD5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20CEE246-5668-4733-8DCC-68B4EDD1CED6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F09F3E81-8F2C-46EF-843D-688BAFC7D573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FD1CBF51-D2F6-4A08-8FA9-C45027259F38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4857B2AB-0AA4-4834-95A0-15F44EFA53BB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E0565A32-4967-4F04-8664-55F4020AB4BC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3AEBE43E-F9C7-498E-8DE7-03D63FF183D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31" name="Groep 130">
                      <a:extLst>
                        <a:ext uri="{FF2B5EF4-FFF2-40B4-BE49-F238E27FC236}">
                          <a16:creationId xmlns:a16="http://schemas.microsoft.com/office/drawing/2014/main" id="{1CADCC1E-EB9A-4012-8C87-9276E1F1B4B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34" name="Rechthoek 133">
                        <a:extLst>
                          <a:ext uri="{FF2B5EF4-FFF2-40B4-BE49-F238E27FC236}">
                            <a16:creationId xmlns:a16="http://schemas.microsoft.com/office/drawing/2014/main" id="{5AA6FFDC-F903-428C-B7ED-981DE2FF8E4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5" name="Rechthoek 134">
                        <a:extLst>
                          <a:ext uri="{FF2B5EF4-FFF2-40B4-BE49-F238E27FC236}">
                            <a16:creationId xmlns:a16="http://schemas.microsoft.com/office/drawing/2014/main" id="{35699434-CF38-4F44-B929-48302AFC9B7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6" name="Ovaal 135">
                        <a:extLst>
                          <a:ext uri="{FF2B5EF4-FFF2-40B4-BE49-F238E27FC236}">
                            <a16:creationId xmlns:a16="http://schemas.microsoft.com/office/drawing/2014/main" id="{B95874C4-19B9-486C-8F6B-F2767A5F606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32" name="Afbeelding 131">
                      <a:extLst>
                        <a:ext uri="{FF2B5EF4-FFF2-40B4-BE49-F238E27FC236}">
                          <a16:creationId xmlns:a16="http://schemas.microsoft.com/office/drawing/2014/main" id="{43FA60EF-A197-4020-A498-5A9E84F56DD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3" name="Afbeelding 132">
                      <a:extLst>
                        <a:ext uri="{FF2B5EF4-FFF2-40B4-BE49-F238E27FC236}">
                          <a16:creationId xmlns:a16="http://schemas.microsoft.com/office/drawing/2014/main" id="{471B94E7-E4C3-42E1-8A11-00B41FE734A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Groep 124">
                    <a:extLst>
                      <a:ext uri="{FF2B5EF4-FFF2-40B4-BE49-F238E27FC236}">
                        <a16:creationId xmlns:a16="http://schemas.microsoft.com/office/drawing/2014/main" id="{69B912CA-D145-41C7-9EED-072FEA5280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9" name="Rechthoek 128">
                      <a:extLst>
                        <a:ext uri="{FF2B5EF4-FFF2-40B4-BE49-F238E27FC236}">
                          <a16:creationId xmlns:a16="http://schemas.microsoft.com/office/drawing/2014/main" id="{8D82A24C-761A-4004-9D2D-CC3EC71CB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129">
                      <a:extLst>
                        <a:ext uri="{FF2B5EF4-FFF2-40B4-BE49-F238E27FC236}">
                          <a16:creationId xmlns:a16="http://schemas.microsoft.com/office/drawing/2014/main" id="{C52A7EEE-9EA1-4EA9-90D0-953CC5746C5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B6DBBDE1-F0A8-4DD4-913C-A408DD4A436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1352287F-0058-4169-BDD5-F01AA15D0F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127">
                      <a:extLst>
                        <a:ext uri="{FF2B5EF4-FFF2-40B4-BE49-F238E27FC236}">
                          <a16:creationId xmlns:a16="http://schemas.microsoft.com/office/drawing/2014/main" id="{BD686C26-5DA8-4493-A512-D5B098F4470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FC7C629-E014-4B11-9A07-B3BF23BDA89C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23" name="Gelijkbenige driehoek 122">
                  <a:extLst>
                    <a:ext uri="{FF2B5EF4-FFF2-40B4-BE49-F238E27FC236}">
                      <a16:creationId xmlns:a16="http://schemas.microsoft.com/office/drawing/2014/main" id="{D8A7A5AD-E24D-47C6-8D8C-FB929D50F9CB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4335EAC-9D1E-4813-A9D0-1CFEA06CF32E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92E1BB1C-3359-4329-B37C-A7DFB56A8DB2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C6C62B8-9F0E-47A2-8422-2CDC6D2CD1FF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Tekstvak 108">
                  <a:extLst>
                    <a:ext uri="{FF2B5EF4-FFF2-40B4-BE49-F238E27FC236}">
                      <a16:creationId xmlns:a16="http://schemas.microsoft.com/office/drawing/2014/main" id="{02FE1995-8B2E-440C-B7F6-B078A80B735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10" name="Tekstvak 109">
                  <a:extLst>
                    <a:ext uri="{FF2B5EF4-FFF2-40B4-BE49-F238E27FC236}">
                      <a16:creationId xmlns:a16="http://schemas.microsoft.com/office/drawing/2014/main" id="{8C10EE6E-3F66-4E5E-8AED-893928ABF0F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11" name="Vrije vorm: vorm 110">
                  <a:extLst>
                    <a:ext uri="{FF2B5EF4-FFF2-40B4-BE49-F238E27FC236}">
                      <a16:creationId xmlns:a16="http://schemas.microsoft.com/office/drawing/2014/main" id="{E3EB92F0-7B12-404D-A053-D9440D6A32E0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Gelijkbenige driehoek 111">
                  <a:extLst>
                    <a:ext uri="{FF2B5EF4-FFF2-40B4-BE49-F238E27FC236}">
                      <a16:creationId xmlns:a16="http://schemas.microsoft.com/office/drawing/2014/main" id="{CB1DCC74-2D98-48D1-9A8E-C0311886AB37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948CF875-74F1-498D-A330-F56B1B673A21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982F3385-23B4-4553-B385-73D90C6888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461C040-3EEC-431E-A061-88350135CC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D9AA326C-A93B-4A28-8047-CE4318A27F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A09C5DCC-53F0-4590-851B-617D130E303D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DFF78D53-A3F9-420A-B540-81258F4A68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40A68EE5-E297-4D17-8316-7ED6D5D68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E242603B-4D82-4E25-B451-E2BFFB0491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04" name="ICOON_info">
                <a:extLst>
                  <a:ext uri="{FF2B5EF4-FFF2-40B4-BE49-F238E27FC236}">
                    <a16:creationId xmlns:a16="http://schemas.microsoft.com/office/drawing/2014/main" id="{34A75095-BCCA-4B14-88D3-61DF515EE10E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474A222-F10E-4604-8980-81B18782592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Graphic 163" descr="Informatie">
                  <a:extLst>
                    <a:ext uri="{FF2B5EF4-FFF2-40B4-BE49-F238E27FC236}">
                      <a16:creationId xmlns:a16="http://schemas.microsoft.com/office/drawing/2014/main" id="{95B7521C-964A-4120-98AF-E4CFC44DA2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7" name="INSTRUCTIE">
            <a:extLst>
              <a:ext uri="{FF2B5EF4-FFF2-40B4-BE49-F238E27FC236}">
                <a16:creationId xmlns:a16="http://schemas.microsoft.com/office/drawing/2014/main" id="{9617C24C-D031-4EC7-8C43-BEA94778D8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2C80AA4D-81D8-489F-9941-9B6B09BDC06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6C2056B9-C71F-4481-ACAF-24FD84D354D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5424C004-CA63-4558-A84E-5FB3BB774F80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79FCCE53-2F65-4DBF-8A59-13ED8E1F995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7BD35B2-D1A1-4735-8002-811AC3B4BDCB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1078B293-FF4F-45F8-A43D-52D6481B5E8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FAC09C2-4DDF-4423-A086-34E5CC07476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6" name="Rechthoek met één afgeknipte en afgeronde hoek 47">
                  <a:extLst>
                    <a:ext uri="{FF2B5EF4-FFF2-40B4-BE49-F238E27FC236}">
                      <a16:creationId xmlns:a16="http://schemas.microsoft.com/office/drawing/2014/main" id="{4B32B43D-FA2F-49BF-8337-8AFAFF58B194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ige driehoek 156">
                  <a:extLst>
                    <a:ext uri="{FF2B5EF4-FFF2-40B4-BE49-F238E27FC236}">
                      <a16:creationId xmlns:a16="http://schemas.microsoft.com/office/drawing/2014/main" id="{C4D43CF6-C799-4697-85DF-1A0C5BF17A5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A3AB47C-20F9-4E4A-8955-4409E23E784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45573C40-8182-48D8-A287-7035FFE5EB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6BB84D0B-BE4D-4BAF-BFD1-505913286336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FCA-2D2A-4963-9231-88F2E4E8834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630447184"/>
      </p:ext>
    </p:extLst>
  </p:cSld>
  <p:clrMapOvr>
    <a:masterClrMapping/>
  </p:clrMapOvr>
  <p:transition spd="slow">
    <p:push dir="u"/>
  </p:transition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HO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HOOG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B0E852C0-5EF7-4091-BF56-CF9CCF4AE3B0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CD3F87E-8AFE-4014-B5A3-E2A87955643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45CBB51-A5DE-4E2E-9371-ABBA5514F536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4C7976D-6768-45BA-B218-D94B75F09258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BF5F41D7-766E-42FF-8D45-F58D63AAB361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CE8E400-B9B7-4DF0-B077-E259D81E229A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FCE514-7248-4F5B-8CDA-999957F963D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498E0544-265C-4AC9-843E-ADC35C98C82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4A968FBB-E546-401B-A917-0BA8252FDFA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E2EC10EA-DF87-4A62-B378-B3D73B0622A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E3AF510A-D210-4703-ABDE-16B5343F7E85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E3A9C44C-1095-4BE3-BAC4-D09565C46A1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767575B-D422-4BF2-9195-D8330C52762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290F5-2C92-4D2D-8716-367D7C33EB2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4229183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LA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LAAG</a:t>
            </a:r>
          </a:p>
        </p:txBody>
      </p:sp>
      <p:grpSp>
        <p:nvGrpSpPr>
          <p:cNvPr id="18" name="INSTRUCTIE">
            <a:extLst>
              <a:ext uri="{FF2B5EF4-FFF2-40B4-BE49-F238E27FC236}">
                <a16:creationId xmlns:a16="http://schemas.microsoft.com/office/drawing/2014/main" id="{ED5FACA9-2E52-44C0-B850-E19F11A46E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68DB4EF-EEFA-4CBE-90C7-4E33468EC03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FA668303-CDC9-495B-9D60-F9A3453CC0F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F21CBB9-A01B-488C-BF39-28ADE275A5D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A52DB56-9675-400E-B64C-648761E6737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5D07A17-0000-473F-B485-E71EB3A4990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8FEE4B9-428C-42B4-850F-6BC87CBC15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E8C7BBE3-9EB0-4167-8B0D-0902737D36C0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F8D20695-902A-4E04-A7A5-A7E6F7CDCEE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0F2A5A70-D318-4BC3-AEED-94CE58F449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A5A33189-1A50-4382-942D-9AA4C73C20F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61DE34A7-EDEB-42C5-84D1-2DCF0A69B0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5E8CFCC-955D-4469-B982-8A0EC704393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9E74D-124B-49C0-8A19-352CAC468F1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282116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33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VERGELIJKING</a:t>
            </a:r>
          </a:p>
        </p:txBody>
      </p:sp>
      <p:grpSp>
        <p:nvGrpSpPr>
          <p:cNvPr id="21" name="INSTRUCTIE">
            <a:extLst>
              <a:ext uri="{FF2B5EF4-FFF2-40B4-BE49-F238E27FC236}">
                <a16:creationId xmlns:a16="http://schemas.microsoft.com/office/drawing/2014/main" id="{DCE34B67-7690-4830-B809-AC4C445C322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77747"/>
            <a:chOff x="-3889316" y="-1461517"/>
            <a:chExt cx="3695970" cy="1277747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581B927-37CE-45EA-B8E9-1D2CC67E5DDB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4E9038E-1A82-4986-AA83-B64B00D1B662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Gelijkbenige driehoek 23">
              <a:extLst>
                <a:ext uri="{FF2B5EF4-FFF2-40B4-BE49-F238E27FC236}">
                  <a16:creationId xmlns:a16="http://schemas.microsoft.com/office/drawing/2014/main" id="{52AA11A8-C823-48F0-9B6D-1587283BF8C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3F7E64AC-04CD-4CC9-B239-EA46CAD58EDF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5B7F84F-24D3-4FB2-8569-D74007772EF9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BF55BC8-D9C8-4CC3-94D9-661A7FD0FB0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Gelijkbenige driehoek 31">
              <a:extLst>
                <a:ext uri="{FF2B5EF4-FFF2-40B4-BE49-F238E27FC236}">
                  <a16:creationId xmlns:a16="http://schemas.microsoft.com/office/drawing/2014/main" id="{2E9ABC58-53E7-4294-848B-215B4E06C3C0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INSTRUCTIE">
            <a:extLst>
              <a:ext uri="{FF2B5EF4-FFF2-40B4-BE49-F238E27FC236}">
                <a16:creationId xmlns:a16="http://schemas.microsoft.com/office/drawing/2014/main" id="{E48EE6EC-C455-4420-9C4F-4627C26E96D6}"/>
              </a:ext>
            </a:extLst>
          </p:cNvPr>
          <p:cNvGrpSpPr/>
          <p:nvPr userDrawn="1"/>
        </p:nvGrpSpPr>
        <p:grpSpPr>
          <a:xfrm>
            <a:off x="0" y="7033211"/>
            <a:ext cx="3727954" cy="1728407"/>
            <a:chOff x="5846" y="7033211"/>
            <a:chExt cx="3727954" cy="1728407"/>
          </a:xfrm>
        </p:grpSpPr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005020E2-C3D4-4300-95D2-5F51F63DF2F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28260701-2103-4922-9650-D4DF9BE72EBC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0FFDE667-60E4-427D-BB06-F4861BA0AA4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A4AFF99-5C33-4B6C-9FD1-8C800AD0F24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64799609-5352-4114-9ABA-9188B8CBB6B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BDC06FCA-74D3-4802-9917-508ADABCC9E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E455966-A786-48D3-856C-C36AB26C550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3" name="Rechthoek met één afgeknipte en afgeronde hoek 47">
                  <a:extLst>
                    <a:ext uri="{FF2B5EF4-FFF2-40B4-BE49-F238E27FC236}">
                      <a16:creationId xmlns:a16="http://schemas.microsoft.com/office/drawing/2014/main" id="{74E72907-A1F3-4092-8CED-78741E02833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ige driehoek 43">
                  <a:extLst>
                    <a:ext uri="{FF2B5EF4-FFF2-40B4-BE49-F238E27FC236}">
                      <a16:creationId xmlns:a16="http://schemas.microsoft.com/office/drawing/2014/main" id="{68078163-1FBB-4BDB-BDED-74CAFDBB32F2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8D0D4CCA-91B1-4CCB-8F09-42B3F4CCC34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10FCD58-1032-4AF5-8740-EF52858E27E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43F84E09-555F-4B21-A7E0-9E155607E7D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icoon</a:t>
            </a:r>
            <a:r>
              <a:rPr lang="en-GB" dirty="0"/>
              <a:t> of sleep de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hierin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cap="all" baseline="0" dirty="0"/>
              <a:t> </a:t>
            </a:r>
            <a:br>
              <a:rPr lang="en-GB" cap="all" baseline="0" dirty="0"/>
            </a:br>
            <a:r>
              <a:rPr lang="en-GB" cap="all" baseline="0" dirty="0"/>
              <a:t>max.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19228-2D92-4F2B-BE9F-F2E9DCCC740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27843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grpSp>
        <p:nvGrpSpPr>
          <p:cNvPr id="70" name="INSTRUCTIE">
            <a:extLst>
              <a:ext uri="{FF2B5EF4-FFF2-40B4-BE49-F238E27FC236}">
                <a16:creationId xmlns:a16="http://schemas.microsoft.com/office/drawing/2014/main" id="{B664B5DC-2F24-4BF2-B15F-DCFDC83E0FE8}"/>
              </a:ext>
            </a:extLst>
          </p:cNvPr>
          <p:cNvGrpSpPr/>
          <p:nvPr userDrawn="1"/>
        </p:nvGrpSpPr>
        <p:grpSpPr>
          <a:xfrm>
            <a:off x="12377595" y="0"/>
            <a:ext cx="3693386" cy="6285411"/>
            <a:chOff x="-3786437" y="0"/>
            <a:chExt cx="3693386" cy="6285411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2CCFCA6-FFAB-4EDF-9ADA-06DD4052936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74371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VIDEO invoegen/opmaken</a:t>
              </a:r>
            </a:p>
          </p:txBody>
        </p:sp>
        <p:sp>
          <p:nvSpPr>
            <p:cNvPr id="72" name="Ovaal 71">
              <a:extLst>
                <a:ext uri="{FF2B5EF4-FFF2-40B4-BE49-F238E27FC236}">
                  <a16:creationId xmlns:a16="http://schemas.microsoft.com/office/drawing/2014/main" id="{5D619182-7FA1-4531-9037-5A1AB13AFB4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B798692-DDEC-45B4-A988-74D62285D3D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video d.m.v.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video in te voegen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07AB0CE9-0B47-4F38-896F-A42710BB99D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4540A2A5-3ABE-492F-B737-7E3388F836C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video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60DCA14F-124A-4439-9C18-DB796502029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F71B63E9-0D97-4EED-8044-F20E7153138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6B147B2D-0A62-4D71-85C2-D5D46842915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4" name="Gelijkbenige driehoek 123">
                <a:extLst>
                  <a:ext uri="{FF2B5EF4-FFF2-40B4-BE49-F238E27FC236}">
                    <a16:creationId xmlns:a16="http://schemas.microsoft.com/office/drawing/2014/main" id="{D7DDBA26-29BC-489B-ADA2-50F0C4477A5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E8B2392E-799D-4FA5-99A7-E10AF8C6E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A456275-F778-4C03-9A07-25909D9F103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video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‘Naar achtergrond’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817AD020-0190-4C80-9B6B-E329D129EB6A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2D2F5A5-8674-49F8-AA73-CC83FD2270C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8157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video te schalen of bij te snijden, 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video’s - Opmaak’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video en met de hoekjes het videokader.</a:t>
              </a:r>
            </a:p>
          </p:txBody>
        </p:sp>
        <p:grpSp>
          <p:nvGrpSpPr>
            <p:cNvPr id="81" name="Groep 80">
              <a:extLst>
                <a:ext uri="{FF2B5EF4-FFF2-40B4-BE49-F238E27FC236}">
                  <a16:creationId xmlns:a16="http://schemas.microsoft.com/office/drawing/2014/main" id="{A2271C78-D538-4BE2-A428-C565AB51D882}"/>
                </a:ext>
              </a:extLst>
            </p:cNvPr>
            <p:cNvGrpSpPr/>
            <p:nvPr userDrawn="1"/>
          </p:nvGrpSpPr>
          <p:grpSpPr>
            <a:xfrm>
              <a:off x="-3408294" y="4681190"/>
              <a:ext cx="622283" cy="612919"/>
              <a:chOff x="12617641" y="3403239"/>
              <a:chExt cx="752963" cy="741634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C002F77E-80A0-45F5-B9BF-089A4B916D1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4732A3-F22F-455C-83CA-0BBC9E81C3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A33B167C-ED6E-46DC-B782-A1D05739B0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FE0E2866-FFE0-4242-91BE-023A3B3CFF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24F336E4-5005-4C14-9CD7-123BEF3782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1" name="Ovaal 120">
                      <a:extLst>
                        <a:ext uri="{FF2B5EF4-FFF2-40B4-BE49-F238E27FC236}">
                          <a16:creationId xmlns:a16="http://schemas.microsoft.com/office/drawing/2014/main" id="{5BA1E968-F86C-4C2F-9E67-F07B02201C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EDA223E-32B7-42C5-A9F5-34A7E48FED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F91DDA24-30EC-4E77-B472-FE67DB1C70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61DEE60-9E96-48AB-BBE8-C963881FA7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9972E87-5D0B-4F8D-B284-A316AAB0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A58C6E8D-F66D-492F-85A7-E03A237016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AE1B2666-3A5F-4B2A-91AA-2A01F26DF73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DD430C7-BC6C-4266-80E0-647C8C1456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216B79BD-1B28-404B-AC19-59D1A33993C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819C5163-50F3-461A-9AC4-6819C649112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3B2713BB-EA79-4571-BF46-F0DE8A409C3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CA3EDD11-64E7-4FD3-903D-893AED9991EA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530A2AB1-2210-4E2C-A418-CC61ACA9B0C0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36A3D49-E2A4-4280-A5ED-D9B2C3406056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5152363B-9C60-44E3-A519-C4A19FD69B0D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voorgrond</a:t>
                </a:r>
              </a:p>
            </p:txBody>
          </p: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4B93AB10-8447-409A-90C1-209D330B63C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achtergrond</a:t>
                </a:r>
              </a:p>
            </p:txBody>
          </p:sp>
          <p:sp>
            <p:nvSpPr>
              <p:cNvPr id="96" name="Vrije vorm: vorm 95">
                <a:extLst>
                  <a:ext uri="{FF2B5EF4-FFF2-40B4-BE49-F238E27FC236}">
                    <a16:creationId xmlns:a16="http://schemas.microsoft.com/office/drawing/2014/main" id="{268C3160-26A1-4C6A-9F6E-362D2F764230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elijkbenige driehoek 96">
                <a:extLst>
                  <a:ext uri="{FF2B5EF4-FFF2-40B4-BE49-F238E27FC236}">
                    <a16:creationId xmlns:a16="http://schemas.microsoft.com/office/drawing/2014/main" id="{7D5E221E-E53E-4AC9-9D94-9D1C5E51CD0D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2343C869-490A-470A-BB35-DA0F83FD483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EAC16A0E-1018-42E5-AF2E-1E7C8A11422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A7924F36-6EA6-4E60-992D-EB3F1721308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E4BA08A-2856-4FB8-9A8F-E6452615EEB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55B97137-924E-411C-8DD8-70C1AE4462C2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7F25C256-779B-466C-A899-85EC3FBCDDC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40C79345-B58F-4B2C-8940-3A6EB0F87B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171BEEEE-9C2A-4F72-8A06-4155DAD335E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E1EDE2-4C3E-4F70-9B92-C159ED59A13C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CDC1390-8AF1-49B9-B472-66D3FC64735A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Vrije vorm 112">
                <a:extLst>
                  <a:ext uri="{FF2B5EF4-FFF2-40B4-BE49-F238E27FC236}">
                    <a16:creationId xmlns:a16="http://schemas.microsoft.com/office/drawing/2014/main" id="{116D40AF-8E9F-4A6B-A52E-4F19891CDC05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Vrije vorm 113">
                <a:extLst>
                  <a:ext uri="{FF2B5EF4-FFF2-40B4-BE49-F238E27FC236}">
                    <a16:creationId xmlns:a16="http://schemas.microsoft.com/office/drawing/2014/main" id="{FBF64115-5534-488A-BC7E-E0995D792EFA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4750763-7A27-4E1D-8DE0-AF5BB99A8E68}"/>
                </a:ext>
              </a:extLst>
            </p:cNvPr>
            <p:cNvSpPr/>
            <p:nvPr userDrawn="1"/>
          </p:nvSpPr>
          <p:spPr>
            <a:xfrm>
              <a:off x="-3786437" y="545741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EEC63294-0398-4A49-8C34-6CBFE4D9232E}"/>
                </a:ext>
              </a:extLst>
            </p:cNvPr>
            <p:cNvGrpSpPr/>
            <p:nvPr userDrawn="1"/>
          </p:nvGrpSpPr>
          <p:grpSpPr>
            <a:xfrm>
              <a:off x="-376736" y="5324892"/>
              <a:ext cx="283685" cy="283685"/>
              <a:chOff x="-510741" y="5913713"/>
              <a:chExt cx="267555" cy="267555"/>
            </a:xfrm>
          </p:grpSpPr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2A9A1DDA-B4FF-4D8B-8BAB-75BBF5E855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Graphic 163" descr="Informatie">
                <a:extLst>
                  <a:ext uri="{FF2B5EF4-FFF2-40B4-BE49-F238E27FC236}">
                    <a16:creationId xmlns:a16="http://schemas.microsoft.com/office/drawing/2014/main" id="{3F4362E9-7B1E-4000-8283-E84ECDCC99D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7" name="INSTRUCTIE">
            <a:extLst>
              <a:ext uri="{FF2B5EF4-FFF2-40B4-BE49-F238E27FC236}">
                <a16:creationId xmlns:a16="http://schemas.microsoft.com/office/drawing/2014/main" id="{B55940D3-D5D5-4A0C-9F36-25CBA102A68F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C6B9BEC4-2B32-4E2F-ACA5-282CA0409CA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9583421B-D537-4368-9CB5-FDC8EFB17A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AB263AC-0FF6-4874-BDB1-D45D608566A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44D28E9F-CD80-4972-AECF-6706382C6D6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BBD4B106-680B-402D-BA7E-0B04D893D294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0F807E9-5C96-4EAD-990A-56E42A8EBBB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306FBC89-6D86-4DEE-B989-2B4FE09D4F6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2" name="Rechthoek met één afgeknipte en afgeronde hoek 47">
                  <a:extLst>
                    <a:ext uri="{FF2B5EF4-FFF2-40B4-BE49-F238E27FC236}">
                      <a16:creationId xmlns:a16="http://schemas.microsoft.com/office/drawing/2014/main" id="{6576938F-2C64-4A1A-9486-8D90BF92592B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3" name="Rechthoekige driehoek 132">
                  <a:extLst>
                    <a:ext uri="{FF2B5EF4-FFF2-40B4-BE49-F238E27FC236}">
                      <a16:creationId xmlns:a16="http://schemas.microsoft.com/office/drawing/2014/main" id="{B76CFE21-BD20-46A4-9B75-CF1C001C1FB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FBA3FB5C-573C-4E31-B8FA-120B67ABD9BD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D7ACEF85-0900-4FDF-A493-04935A2015F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F9F2CFA4-1948-4BCD-BADB-BAEC8D7941D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 err="1"/>
              <a:t>Klik</a:t>
            </a:r>
            <a:r>
              <a:rPr lang="en-GB" noProof="0" dirty="0"/>
              <a:t> op het </a:t>
            </a:r>
            <a:r>
              <a:rPr lang="en-GB" noProof="0" dirty="0" err="1"/>
              <a:t>onderstaande</a:t>
            </a:r>
            <a:r>
              <a:rPr lang="en-GB" noProof="0" dirty="0"/>
              <a:t> </a:t>
            </a:r>
            <a:r>
              <a:rPr lang="en-GB" noProof="0" dirty="0" err="1"/>
              <a:t>icoon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om </a:t>
            </a:r>
            <a:r>
              <a:rPr lang="en-GB" noProof="0" dirty="0" err="1"/>
              <a:t>een</a:t>
            </a:r>
            <a:r>
              <a:rPr lang="en-GB" noProof="0" dirty="0"/>
              <a:t> video in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voegen</a:t>
            </a:r>
            <a:r>
              <a:rPr lang="en-GB" noProof="0" dirty="0"/>
              <a:t>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4842D-FE88-4F7F-91E7-C711325A9C9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339158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INSTRUCTIE">
            <a:extLst>
              <a:ext uri="{FF2B5EF4-FFF2-40B4-BE49-F238E27FC236}">
                <a16:creationId xmlns:a16="http://schemas.microsoft.com/office/drawing/2014/main" id="{BE13DEB9-AD9E-47C9-B523-E466BC8A9B6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BFCE33A-B817-41EC-AE0D-5024D74A2D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4D52D929-DC8E-4304-BCE0-D7848133F91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DC0E08A9-6297-4ACF-B585-C5BECD0F8BB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F4170384-DD41-4C16-A063-2B8B66717B7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0FFBBBF9-7EE8-4D0A-83B7-A17A02B6FD3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726ED00F-FD5B-4877-BA64-8B37A832FDB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7BE5835E-0673-48D4-9DA9-DF5B4BFE09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93171901-BB14-4AE2-BB09-1A1F3D8ECA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5D485934-FDE5-4C23-A955-9D4997ED5B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A274D020-3E5E-4EF0-8603-B11DBAE72B5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DD9BD8F8-5E49-4B8B-B3D0-B5F7B4CB7B5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D573964F-5853-4825-B4A4-D2665E86E2D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5CCAC07E-5990-43EA-8DBE-F634245458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0B404190-92E3-4668-B5E8-A9E81704066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3BD6904-BAC7-42B4-A3BC-95F9B3E0D1B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29F7FC4-6073-494E-87C0-E29B0E7735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4B63CC5-4BC8-4752-840F-82BF68969E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2B10203E-FF58-4D23-BEFE-1CACF366F0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5510B90A-2B7A-4000-A86F-AED8EB04552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EDAE3485-10D2-4806-B3C7-3C95D18774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3A5193E6-1889-41EF-A602-D14C94F5B2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19499DF8-D59F-4A98-9E43-54737F56C70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6" name="Ovaal 225">
                <a:extLst>
                  <a:ext uri="{FF2B5EF4-FFF2-40B4-BE49-F238E27FC236}">
                    <a16:creationId xmlns:a16="http://schemas.microsoft.com/office/drawing/2014/main" id="{BD3A2203-6064-4963-81A9-70B1AC8A848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Graphic 163" descr="Informatie">
                <a:extLst>
                  <a:ext uri="{FF2B5EF4-FFF2-40B4-BE49-F238E27FC236}">
                    <a16:creationId xmlns:a16="http://schemas.microsoft.com/office/drawing/2014/main" id="{DCCF89AD-5449-4C92-87BC-2459E11535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5" name="VOORBEELD">
              <a:extLst>
                <a:ext uri="{FF2B5EF4-FFF2-40B4-BE49-F238E27FC236}">
                  <a16:creationId xmlns:a16="http://schemas.microsoft.com/office/drawing/2014/main" id="{5DE018A1-FE6D-4FF5-BF1F-372CCE558F8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3020DCE1-64B7-4407-8D20-1F6B5DF9FE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1E7EAE47-86DD-4CA6-94F0-1AF15985E79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E70EA286-449E-4A3B-8913-6C71DD93C0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9" name="Groep 218">
                  <a:extLst>
                    <a:ext uri="{FF2B5EF4-FFF2-40B4-BE49-F238E27FC236}">
                      <a16:creationId xmlns:a16="http://schemas.microsoft.com/office/drawing/2014/main" id="{12A90842-4F15-498A-8268-0EF9F571A8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562ADE43-8B9A-423A-9A35-273FC3E06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0D167B27-52C6-44C2-A152-4A01E59734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E99FB04D-CBBC-4091-B2CC-093815123B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23">
                    <a:extLst>
                      <a:ext uri="{FF2B5EF4-FFF2-40B4-BE49-F238E27FC236}">
                        <a16:creationId xmlns:a16="http://schemas.microsoft.com/office/drawing/2014/main" id="{7E048BD0-66EA-4523-8652-00681A3CC4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24">
                    <a:extLst>
                      <a:ext uri="{FF2B5EF4-FFF2-40B4-BE49-F238E27FC236}">
                        <a16:creationId xmlns:a16="http://schemas.microsoft.com/office/drawing/2014/main" id="{C3F2B392-8134-48F9-A7F9-1471B83BB0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0" name="Pijl: rechts 219">
                  <a:extLst>
                    <a:ext uri="{FF2B5EF4-FFF2-40B4-BE49-F238E27FC236}">
                      <a16:creationId xmlns:a16="http://schemas.microsoft.com/office/drawing/2014/main" id="{D8F27F2C-8061-422C-A907-F8030F8E1F5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03A8C2CC-0600-4475-BC34-ED7BF546887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2" name="Groep 211">
                  <a:extLst>
                    <a:ext uri="{FF2B5EF4-FFF2-40B4-BE49-F238E27FC236}">
                      <a16:creationId xmlns:a16="http://schemas.microsoft.com/office/drawing/2014/main" id="{64092877-42C2-4618-9161-90280AC1C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8483DAE1-1886-4BC4-9088-3DE9B797AF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E955D53F-2438-4B0D-B8B7-11AA88CA0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7766F8C6-3E6F-4FAE-B78B-0F0DA30C36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5E7BB909-B2D8-43EC-B48B-A24E7EFF07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26BE22C9-7094-434D-8506-F8D423AF59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3" name="Pijl: rechts 212">
                  <a:extLst>
                    <a:ext uri="{FF2B5EF4-FFF2-40B4-BE49-F238E27FC236}">
                      <a16:creationId xmlns:a16="http://schemas.microsoft.com/office/drawing/2014/main" id="{30AA4977-297E-4676-8889-899C1F55DC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BD318F9B-1BB7-4BC0-9259-51BEA39575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9277B7ED-A40D-4777-BA67-9922BBE1B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03E51F37-52CE-4641-9D1E-CCBB4882E4D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469C37C5-354B-476B-B29B-12DB10EDEF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F5CD3ED4-9A25-421E-A185-EB03A56444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750C92B6-740E-456A-8E76-AEAEF2BF8C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5" name="Groep 204">
                  <a:extLst>
                    <a:ext uri="{FF2B5EF4-FFF2-40B4-BE49-F238E27FC236}">
                      <a16:creationId xmlns:a16="http://schemas.microsoft.com/office/drawing/2014/main" id="{4D0C9240-6A77-479A-BD99-381691A823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1899CE2F-D92A-491A-962C-31014E3E9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B76D31F1-F9F7-4560-AC54-03E7A8326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BB0A3212-D709-447C-83E4-09D0C36EA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EC6404CD-12E4-42E2-965C-2A65FB8F4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48C3A12F-4C0B-4652-8D50-3551A5E1AC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6" name="Pijl: rechts 205">
                  <a:extLst>
                    <a:ext uri="{FF2B5EF4-FFF2-40B4-BE49-F238E27FC236}">
                      <a16:creationId xmlns:a16="http://schemas.microsoft.com/office/drawing/2014/main" id="{0FA6A23C-ADC5-462A-9E46-4F08D568046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199ABEF8-3286-44FD-B354-3E0DB7BDFC5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D08C557C-BE3D-4265-A2DD-E7137AE6AC3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BEF7485A-49C9-4F0D-B1F7-4EFEA5161D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BF0A12EB-8EAA-47C1-B3E1-9B06FC790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C3028272-2E4C-4580-B31D-BE41098002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C959A85-1B06-4A02-AD06-C795DE8A4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594BA9F8-F083-43D9-9705-A1A9415ECC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2FF68AC1-A118-4B20-9FBF-7BD25608CF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197">
                  <a:extLst>
                    <a:ext uri="{FF2B5EF4-FFF2-40B4-BE49-F238E27FC236}">
                      <a16:creationId xmlns:a16="http://schemas.microsoft.com/office/drawing/2014/main" id="{94776019-B2D8-412D-936E-AFB8279DF8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GRAFIEK</a:t>
            </a:r>
          </a:p>
        </p:txBody>
      </p: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1C6B7185-65A6-465B-ABA6-7EF3323FD2A0}"/>
              </a:ext>
            </a:extLst>
          </p:cNvPr>
          <p:cNvGrpSpPr/>
          <p:nvPr userDrawn="1"/>
        </p:nvGrpSpPr>
        <p:grpSpPr>
          <a:xfrm>
            <a:off x="12377867" y="1"/>
            <a:ext cx="3693114" cy="6056851"/>
            <a:chOff x="12377867" y="1"/>
            <a:chExt cx="3693114" cy="6056851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19B583C-F76A-4803-BD6B-2B1A4CA722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6A830D47-A247-4E3E-A53E-C5B440735F5C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762C40-4D52-4BF7-8C2D-B9A98C13D933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74AAA9D9-DEBB-4078-B890-E95029C3BF07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AF111B8-D259-4E6F-B693-16ADCA94077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170164A2-7DB9-4BF3-8095-89F69FA816E8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Tekstvak 54">
                <a:extLst>
                  <a:ext uri="{FF2B5EF4-FFF2-40B4-BE49-F238E27FC236}">
                    <a16:creationId xmlns:a16="http://schemas.microsoft.com/office/drawing/2014/main" id="{C859844A-CB4E-4591-A234-EE24C8BCEBD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56" name="Tekstvak 55">
                <a:extLst>
                  <a:ext uri="{FF2B5EF4-FFF2-40B4-BE49-F238E27FC236}">
                    <a16:creationId xmlns:a16="http://schemas.microsoft.com/office/drawing/2014/main" id="{5D4017E0-C2AA-4AF3-AC14-8B814A11EAC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57" name="Vrije vorm: vorm 56">
                <a:extLst>
                  <a:ext uri="{FF2B5EF4-FFF2-40B4-BE49-F238E27FC236}">
                    <a16:creationId xmlns:a16="http://schemas.microsoft.com/office/drawing/2014/main" id="{8C30220B-F0E0-4493-ACC2-F3F992F5E56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78ABB6F-1D74-4ABF-86B7-1209FD0CF6C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ABBAD408-907A-4213-A9EC-03728C46B0A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6B7D80F-67A0-4C76-977D-E3DBADF3D2C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10C0E3E-EF0E-4985-9D4C-5A9D3E3519A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3AEA4BFA-377C-4AAF-8E20-D24DF1311E1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F7E3364-A4C8-40F3-9459-6A060E86396F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7A8E9D1-6739-4869-B241-4C7C79F02A63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2AA702D-319B-4CE3-B1E9-2797380B43E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78DF207-DC74-47B2-8F56-F27A2B45B91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FE4F5EEA-4337-4EEA-B0A6-BFEE4476AA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E3DFEDFB-C8D4-4A64-92E8-56C911D0CDB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81A773D7-C68A-45BC-A5E6-EFAA5B85984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5D858241-8FB0-48DE-92E5-30CC19C329C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620FD6C-C5CE-47FC-B990-4C2583084A2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2" name="Rechte verbindingslijn 61">
                  <a:extLst>
                    <a:ext uri="{FF2B5EF4-FFF2-40B4-BE49-F238E27FC236}">
                      <a16:creationId xmlns:a16="http://schemas.microsoft.com/office/drawing/2014/main" id="{DB44C3C9-CBD1-487B-B573-91F0163EF08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Rechte verbindingslijn 62">
                  <a:extLst>
                    <a:ext uri="{FF2B5EF4-FFF2-40B4-BE49-F238E27FC236}">
                      <a16:creationId xmlns:a16="http://schemas.microsoft.com/office/drawing/2014/main" id="{D7E3632B-483B-4E5D-9534-56EBBAA26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Rechte verbindingslijn 63">
                  <a:extLst>
                    <a:ext uri="{FF2B5EF4-FFF2-40B4-BE49-F238E27FC236}">
                      <a16:creationId xmlns:a16="http://schemas.microsoft.com/office/drawing/2014/main" id="{C091814D-DE8F-416D-B14C-1C4A6A52AB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Rechte verbindingslijn 64">
                  <a:extLst>
                    <a:ext uri="{FF2B5EF4-FFF2-40B4-BE49-F238E27FC236}">
                      <a16:creationId xmlns:a16="http://schemas.microsoft.com/office/drawing/2014/main" id="{70D9472A-5016-40BC-BBFA-B51090F8F9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hthoek 65">
                  <a:extLst>
                    <a:ext uri="{FF2B5EF4-FFF2-40B4-BE49-F238E27FC236}">
                      <a16:creationId xmlns:a16="http://schemas.microsoft.com/office/drawing/2014/main" id="{52AD6CD0-AA6E-424E-88A8-F2BC7D40F903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EC9B61F8-33FB-4DBF-A1C0-3B6FB6F6E86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D0716E3D-AC98-4756-8222-C0C237D217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: afgeronde bovenhoeken 68">
                    <a:extLst>
                      <a:ext uri="{FF2B5EF4-FFF2-40B4-BE49-F238E27FC236}">
                        <a16:creationId xmlns:a16="http://schemas.microsoft.com/office/drawing/2014/main" id="{D896423D-D323-4303-99CB-A0E462A6D3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Gelijkbenige driehoek 69">
                    <a:extLst>
                      <a:ext uri="{FF2B5EF4-FFF2-40B4-BE49-F238E27FC236}">
                        <a16:creationId xmlns:a16="http://schemas.microsoft.com/office/drawing/2014/main" id="{94D9CEC3-EEBC-4E6B-9AE0-B753913B7E8F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74D6427E-396E-48EC-BFCA-1836485A4AE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69FF88-4B93-4D54-BF07-2BF02B6A1B6A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3F680DC-C40C-4F2D-9E3F-97CB79757378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727CBA97-5DF9-4A4B-A9E8-D7EB6869538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0AD8EE7A-1751-41C5-9909-FC5B1F92BA8C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DD735247-A3AF-44CD-BC27-7C502F9525C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8511836D-6815-4202-9568-2E1B8686F34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C66889A9-B35B-4C4F-9DE3-BE1F60E7AF9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FD600DC1-CFB1-487B-81D5-5CDE2B7EB83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C9063709-F51A-48D8-B8C0-C67B16E3B50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2AD08A32-4F7E-411B-8093-F776128D3D11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53F9CC9F-D48B-46A7-8F20-92E8AA57BB45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4ABF43A-722C-4AD3-ABBD-C2676CAB9E4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F171B0C7-1ACF-42F1-9511-E383EF8BB577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D0E23D6D-7369-4E90-9858-5C19080DA15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CE69822-8465-4975-B170-92CCDA3C1BBD}"/>
                </a:ext>
              </a:extLst>
            </p:cNvPr>
            <p:cNvSpPr/>
            <p:nvPr userDrawn="1"/>
          </p:nvSpPr>
          <p:spPr>
            <a:xfrm>
              <a:off x="1237786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44" name="ICOON_info">
              <a:extLst>
                <a:ext uri="{FF2B5EF4-FFF2-40B4-BE49-F238E27FC236}">
                  <a16:creationId xmlns:a16="http://schemas.microsoft.com/office/drawing/2014/main" id="{05B790E0-6E36-4FB5-A0C4-19A169B3AD4F}"/>
                </a:ext>
              </a:extLst>
            </p:cNvPr>
            <p:cNvGrpSpPr/>
            <p:nvPr userDrawn="1"/>
          </p:nvGrpSpPr>
          <p:grpSpPr>
            <a:xfrm>
              <a:off x="15787296" y="5092834"/>
              <a:ext cx="283685" cy="283685"/>
              <a:chOff x="-510741" y="5913713"/>
              <a:chExt cx="267555" cy="267555"/>
            </a:xfrm>
          </p:grpSpPr>
          <p:sp>
            <p:nvSpPr>
              <p:cNvPr id="45" name="Ovaal 44">
                <a:extLst>
                  <a:ext uri="{FF2B5EF4-FFF2-40B4-BE49-F238E27FC236}">
                    <a16:creationId xmlns:a16="http://schemas.microsoft.com/office/drawing/2014/main" id="{B46BF035-D048-48D6-A333-2174497CE07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Graphic 163" descr="Informatie">
                <a:extLst>
                  <a:ext uri="{FF2B5EF4-FFF2-40B4-BE49-F238E27FC236}">
                    <a16:creationId xmlns:a16="http://schemas.microsoft.com/office/drawing/2014/main" id="{8D412A49-7756-47FD-A0EC-29C3CA6634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8" name="INSTRUCTIE">
            <a:extLst>
              <a:ext uri="{FF2B5EF4-FFF2-40B4-BE49-F238E27FC236}">
                <a16:creationId xmlns:a16="http://schemas.microsoft.com/office/drawing/2014/main" id="{DB0B8497-028E-4A2E-AE71-B58509DC1CB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2CDE2749-A1C3-4087-A6A3-F22C7BBF59E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BD12B490-5D67-4595-806B-46267A0128EA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EF2C4D2-BBA6-4B5F-BD0F-96B9A7991EC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7A3132F6-A1FB-45CD-9B7B-E67A3B06C39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0E934911-826E-4F5E-90D4-FA09F4FFCEE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5CF53960-5FB6-4967-B515-C88E4F3D796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66941E63-105E-4EA9-A3E5-78F6CAE0B6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8" name="Rechthoek met één afgeknipte en afgeronde hoek 47">
                  <a:extLst>
                    <a:ext uri="{FF2B5EF4-FFF2-40B4-BE49-F238E27FC236}">
                      <a16:creationId xmlns:a16="http://schemas.microsoft.com/office/drawing/2014/main" id="{BD4EBD04-A325-4C43-88F0-8C0B5D1EE8C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ige driehoek 158">
                  <a:extLst>
                    <a:ext uri="{FF2B5EF4-FFF2-40B4-BE49-F238E27FC236}">
                      <a16:creationId xmlns:a16="http://schemas.microsoft.com/office/drawing/2014/main" id="{68AEE707-5E09-43F0-B8F1-E5331A1D26A0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669D65E2-7E28-4F56-94D4-FE72E58D11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61D1349E-FA54-49C6-ABDD-06F297085F9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E49B574-CA4D-4ADE-998C-E1CAB3B7A8C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grafiek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3F9B-8AC6-4899-9338-4B4C358041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492037591"/>
      </p:ext>
    </p:extLst>
  </p:cSld>
  <p:clrMapOvr>
    <a:masterClrMapping/>
  </p:clrMapOvr>
  <p:transition spd="slow">
    <p:push dir="u"/>
  </p:transition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GRAFIEK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0AA035D-FD9F-46D5-A5EE-A6A87BBC82D5}"/>
              </a:ext>
            </a:extLst>
          </p:cNvPr>
          <p:cNvGrpSpPr/>
          <p:nvPr userDrawn="1"/>
        </p:nvGrpSpPr>
        <p:grpSpPr>
          <a:xfrm>
            <a:off x="-3786437" y="1"/>
            <a:ext cx="3693386" cy="6056851"/>
            <a:chOff x="-3786437" y="1"/>
            <a:chExt cx="3693386" cy="6056851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47234D6-8C9F-4FAF-9594-2ECF72BF8A88}"/>
                </a:ext>
              </a:extLst>
            </p:cNvPr>
            <p:cNvSpPr/>
            <p:nvPr userDrawn="1"/>
          </p:nvSpPr>
          <p:spPr>
            <a:xfrm>
              <a:off x="-3786165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A55AC475-7963-4649-8AD5-04A5F6A7FBE5}"/>
                </a:ext>
              </a:extLst>
            </p:cNvPr>
            <p:cNvSpPr/>
            <p:nvPr userDrawn="1"/>
          </p:nvSpPr>
          <p:spPr>
            <a:xfrm>
              <a:off x="-3603587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F80B329-871D-4877-9A87-B79A5218AF80}"/>
                </a:ext>
              </a:extLst>
            </p:cNvPr>
            <p:cNvSpPr/>
            <p:nvPr userDrawn="1"/>
          </p:nvSpPr>
          <p:spPr>
            <a:xfrm>
              <a:off x="-3319415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7B5B5724-CF52-4191-9AB4-6EB9E1145AC6}"/>
                </a:ext>
              </a:extLst>
            </p:cNvPr>
            <p:cNvGrpSpPr/>
            <p:nvPr userDrawn="1"/>
          </p:nvGrpSpPr>
          <p:grpSpPr>
            <a:xfrm>
              <a:off x="-3314821" y="4480038"/>
              <a:ext cx="1495189" cy="563933"/>
              <a:chOff x="-3314821" y="3310415"/>
              <a:chExt cx="1495189" cy="563933"/>
            </a:xfrm>
          </p:grpSpPr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D2B29BE8-886E-4586-9008-1A43A49456A5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EA1809EF-C272-4F89-B244-C94D702E3F3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Tekstvak 43">
                <a:extLst>
                  <a:ext uri="{FF2B5EF4-FFF2-40B4-BE49-F238E27FC236}">
                    <a16:creationId xmlns:a16="http://schemas.microsoft.com/office/drawing/2014/main" id="{3900B051-68D1-460A-9486-DD50375BEAFD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64D34D8-E06F-48B0-82B2-528FE87C7E06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46" name="Vrije vorm: vorm 45">
                <a:extLst>
                  <a:ext uri="{FF2B5EF4-FFF2-40B4-BE49-F238E27FC236}">
                    <a16:creationId xmlns:a16="http://schemas.microsoft.com/office/drawing/2014/main" id="{F0C839A0-9258-4008-BA34-95CCD8792D02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96635B76-67AA-4E1C-84D2-3EF71A5D537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907B816C-0BAF-47F4-BA88-9563EBAD2B8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5C9AFF9E-E440-45F4-95C0-98638CB6B0B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E08695CA-9373-42F4-85C6-0A7AB8B2ECF2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CB4E2369-0C56-4C36-AC0B-91649BD787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530B41F1-A79B-4690-8162-594404E781F5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986D5B3B-E4C3-42B0-8192-DDA7AB2A6590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6416E375-2349-4059-9BB0-775A6D9345C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08C288C5-13DD-40B4-96A0-9FECBB70F49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D824B31-E890-42E8-B5B1-ED0E4D7EB17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13757C55-D8C3-425C-91D9-9007DE8E76D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10E3B7F3-802C-4421-8966-7974FB220A8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48F97AEB-ACAA-4564-B139-7903A3A8B9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AEE44935-D7C8-42B0-AE5C-DF1B7851F6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" name="Rechte verbindingslijn 50">
                  <a:extLst>
                    <a:ext uri="{FF2B5EF4-FFF2-40B4-BE49-F238E27FC236}">
                      <a16:creationId xmlns:a16="http://schemas.microsoft.com/office/drawing/2014/main" id="{AF545DDF-3B57-4D7F-8DCA-1330B4679F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>
                  <a:extLst>
                    <a:ext uri="{FF2B5EF4-FFF2-40B4-BE49-F238E27FC236}">
                      <a16:creationId xmlns:a16="http://schemas.microsoft.com/office/drawing/2014/main" id="{00DEA801-FD6D-42C7-955D-BB62A212F36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>
                  <a:extLst>
                    <a:ext uri="{FF2B5EF4-FFF2-40B4-BE49-F238E27FC236}">
                      <a16:creationId xmlns:a16="http://schemas.microsoft.com/office/drawing/2014/main" id="{3550F4EE-441F-46BC-9617-A3BC0442A58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3">
                  <a:extLst>
                    <a:ext uri="{FF2B5EF4-FFF2-40B4-BE49-F238E27FC236}">
                      <a16:creationId xmlns:a16="http://schemas.microsoft.com/office/drawing/2014/main" id="{0507033A-E7DF-4711-B4F8-4D923F76680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2318D152-B5D2-4B5E-9D72-4B4DA5FB91D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0B528F9-0B2B-475A-AAF3-8700204086D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1DE763E-9775-48BA-BA19-2EDC4A2755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: afgeronde bovenhoeken 57">
                    <a:extLst>
                      <a:ext uri="{FF2B5EF4-FFF2-40B4-BE49-F238E27FC236}">
                        <a16:creationId xmlns:a16="http://schemas.microsoft.com/office/drawing/2014/main" id="{DE6D02CB-1F36-4724-AFF7-07CAD0F876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Gelijkbenige driehoek 58">
                    <a:extLst>
                      <a:ext uri="{FF2B5EF4-FFF2-40B4-BE49-F238E27FC236}">
                        <a16:creationId xmlns:a16="http://schemas.microsoft.com/office/drawing/2014/main" id="{52868649-549A-489F-B049-CCFFA8983D1E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CAA0130-1E1D-41BB-B2FD-9A9B2B2DD14A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7DA9A3F5-D7D1-442B-B2A4-07A03D8887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732E1697-4516-4168-B5E2-7C4C46F6124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EFC74EA-A5B0-4DE9-9F45-14077A4D0D7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6B9AB78-3E17-4E6F-AFDB-BF00A46B308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93AFB288-E79A-4E90-9961-B192A42FBAB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C6074ED0-6E2B-45D5-8E98-CF4D2420607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A557CCA0-0DB9-48C4-AEB3-970AD676F12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0F4BC-A067-4520-8D0D-C6315DBCEB2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6E20E45B-CB2D-4728-B144-A70E2C0663A7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F7138692-AB41-4DBB-BD71-F10E0086B4B5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B7BAA81-3B33-4184-9FB6-888D516234F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842A4DD1-0918-4222-A281-B7FB27C9D42E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67A280D8-8A31-4349-BDE0-F07B94CFE99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6B58761-A244-4E41-8412-6D61D4210FF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B542BD3-2F0D-4D93-9EB5-0348046799F2}"/>
                </a:ext>
              </a:extLst>
            </p:cNvPr>
            <p:cNvSpPr/>
            <p:nvPr userDrawn="1"/>
          </p:nvSpPr>
          <p:spPr>
            <a:xfrm>
              <a:off x="-378643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8516FEDA-BE98-4E11-9218-E69CA9CE3EB3}"/>
                </a:ext>
              </a:extLst>
            </p:cNvPr>
            <p:cNvGrpSpPr/>
            <p:nvPr userDrawn="1"/>
          </p:nvGrpSpPr>
          <p:grpSpPr>
            <a:xfrm>
              <a:off x="-376736" y="509283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46830456-8AD3-4686-8401-9AF7D876D2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6CD83841-AC23-4F9C-B65F-0B25F70BA94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2" name="INSTRUCTIE">
            <a:extLst>
              <a:ext uri="{FF2B5EF4-FFF2-40B4-BE49-F238E27FC236}">
                <a16:creationId xmlns:a16="http://schemas.microsoft.com/office/drawing/2014/main" id="{C2E5BB01-F706-4297-AF0C-0068DAF5B21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90A85B4A-EA5D-4408-A868-E2FD8B6A034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1D6C9335-FD61-4772-9971-1611475B125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E3EBAAE4-1113-4BCB-A254-04E016492C45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9C297D13-4CD2-4728-BDFF-C206E54A4BF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337B8E05-71E5-428E-AF5A-FED283102BA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CC8447C3-D65A-49DF-8908-D24E445DB9AA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D18B76B5-F196-43F8-BB72-1C9BEF89F0D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81" name="Rechthoek met één afgeknipte en afgeronde hoek 47">
                  <a:extLst>
                    <a:ext uri="{FF2B5EF4-FFF2-40B4-BE49-F238E27FC236}">
                      <a16:creationId xmlns:a16="http://schemas.microsoft.com/office/drawing/2014/main" id="{1189F283-5532-4679-9C98-C3778D88222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ige driehoek 81">
                  <a:extLst>
                    <a:ext uri="{FF2B5EF4-FFF2-40B4-BE49-F238E27FC236}">
                      <a16:creationId xmlns:a16="http://schemas.microsoft.com/office/drawing/2014/main" id="{40EF11A2-881E-4DB6-A999-80DED0127F4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3D4B0DE0-3C2B-4257-B873-D0C16A609B5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7790D2B8-3BDC-469A-88D8-0C0485D4148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CAECD4-055C-4269-BED7-B68A9EB8FCA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grafiek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7617B-D718-4C90-995D-E36C6452199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4C21B-9FDC-49BC-A80E-88CDAFF916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6388C-E845-491C-9657-E17374D2A2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5367"/>
      </p:ext>
    </p:extLst>
  </p:cSld>
  <p:clrMapOvr>
    <a:masterClrMapping/>
  </p:clrMapOvr>
  <p:transition spd="slow">
    <p:push dir="u"/>
  </p:transition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NSTRUCTIE">
            <a:extLst>
              <a:ext uri="{FF2B5EF4-FFF2-40B4-BE49-F238E27FC236}">
                <a16:creationId xmlns:a16="http://schemas.microsoft.com/office/drawing/2014/main" id="{CA506D03-2826-4467-B872-A9BE4FE6003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0EE8F506-5D4F-4148-8797-CB10B1117F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A08A4DE3-19CD-4CFE-9248-42CCA8BC34B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F2100D6E-056D-4A0D-A754-CC29F355307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0597F54-5B26-42C0-9493-B7319967D2F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364ED67-1C4A-4941-8EE5-6F54D111A15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3902B005-8B05-4C75-9824-04A80CD7AD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0D94FCC8-DF0A-43A5-A22E-9024CB9B0C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9E6BD3F8-F965-446B-B79A-60101FB566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F6B0A2A6-81E2-4972-983E-CDD9D610655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CC5CB1F-1DAD-4424-873A-817C3214BCF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D4A89EF-101A-4999-8CC8-17FE9AFD5EF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C1B7B71-4F2C-4DFF-A89A-F670BA8ECAD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894EE62-34A1-4A19-9BB8-316C1988E4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86DA3035-2A9D-4F50-AF70-F90FC1C4A1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209CC01F-51C0-4F0C-9C54-1A131919AD9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80EFB979-74E9-401B-BBFD-03178B0BB79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7440AE23-CF10-410C-A21A-29483BAEC90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307D186-7E84-4EB9-9852-88D424F538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4CA229B-C2A6-425A-99E4-F57722DF520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0AF76AAE-7F95-4D1B-A497-549AE107D29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050F84D6-C1AD-4D24-8B43-8E743B006A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49" name="ICOON_info">
              <a:extLst>
                <a:ext uri="{FF2B5EF4-FFF2-40B4-BE49-F238E27FC236}">
                  <a16:creationId xmlns:a16="http://schemas.microsoft.com/office/drawing/2014/main" id="{34AC831C-7863-477D-8A5D-42BB856996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91" name="Ovaal 190">
                <a:extLst>
                  <a:ext uri="{FF2B5EF4-FFF2-40B4-BE49-F238E27FC236}">
                    <a16:creationId xmlns:a16="http://schemas.microsoft.com/office/drawing/2014/main" id="{9849D17F-4FA7-4C89-BA23-C1089605A5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Graphic 163" descr="Informatie">
                <a:extLst>
                  <a:ext uri="{FF2B5EF4-FFF2-40B4-BE49-F238E27FC236}">
                    <a16:creationId xmlns:a16="http://schemas.microsoft.com/office/drawing/2014/main" id="{2E989724-C6A8-42B1-9E68-50D684B3432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0" name="VOORBEELD">
              <a:extLst>
                <a:ext uri="{FF2B5EF4-FFF2-40B4-BE49-F238E27FC236}">
                  <a16:creationId xmlns:a16="http://schemas.microsoft.com/office/drawing/2014/main" id="{DA1197F4-C9A2-4D7E-A4FF-CCB2C6F641A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83592A36-12EF-47E6-9C08-6E1AAE24D7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FD760E25-CF5C-4C1F-8827-3D589619435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7D249E3-9B01-4FD2-BB74-7D805BBFC09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49ABFE6-3835-4AB9-935D-5C42DCC992A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724A9F6A-D7DD-4345-A094-03EC94F0C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D572EDF-7966-4E1C-BB7D-84F81BEB9B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B902D26C-389D-4B0A-8C4D-93EB91C6B1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3229194F-38C4-407D-992F-53BB17456E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32A2263E-71E5-463A-824D-43EDB9A55D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5" name="Pijl: rechts 184">
                  <a:extLst>
                    <a:ext uri="{FF2B5EF4-FFF2-40B4-BE49-F238E27FC236}">
                      <a16:creationId xmlns:a16="http://schemas.microsoft.com/office/drawing/2014/main" id="{AD274137-1AA6-4640-94F7-97F6A29923E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0178C9E9-65EC-4F55-95E0-C27E67A4249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F39B7D1B-963A-442B-97C5-F16B6B518C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27CA153C-661F-4229-8410-4F1D966E9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71C0F20D-75ED-483D-8C92-1665723D30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9752A4C5-EB2A-423B-9112-438341652B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258EA553-544A-4478-A737-828B43532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6E9CFCFC-F6A5-4CC0-8234-B6C5999F5C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8" name="Pijl: rechts 177">
                  <a:extLst>
                    <a:ext uri="{FF2B5EF4-FFF2-40B4-BE49-F238E27FC236}">
                      <a16:creationId xmlns:a16="http://schemas.microsoft.com/office/drawing/2014/main" id="{FF5356E3-DA54-4861-AED5-262639A9035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41500AAD-6304-4356-BC9A-D126959F4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CD19783F-2C4F-4D94-B75D-66F78ECF13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2E8387C-6DB1-43A3-9DFD-98FDC525B9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C3CD6A9E-9663-47DF-811C-43C0E96F89B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6DD10B40-50F0-4E5F-B936-3849FDE9E6A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0645F5B7-8F30-46D8-813D-A20E29C203E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AF21D0C9-8592-4B9B-8070-2A50FBCE1E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7B9DFC80-1E63-465B-A7F4-27DAEEA01B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55C5FAC8-0DCC-4373-ABE1-836D99E15C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EA82D076-21C2-4EE3-9ACF-11B11A884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D10E5C5E-ED8C-459D-80A8-64FF061C8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19CC3DEE-2F74-407A-82AB-F5A839D2F5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" name="Pijl: rechts 170">
                  <a:extLst>
                    <a:ext uri="{FF2B5EF4-FFF2-40B4-BE49-F238E27FC236}">
                      <a16:creationId xmlns:a16="http://schemas.microsoft.com/office/drawing/2014/main" id="{A002672C-19CA-4075-9AD7-8803C2FC43E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0" name="Groep 159">
                <a:extLst>
                  <a:ext uri="{FF2B5EF4-FFF2-40B4-BE49-F238E27FC236}">
                    <a16:creationId xmlns:a16="http://schemas.microsoft.com/office/drawing/2014/main" id="{6A2499A8-239F-4D06-A4C1-CB42767C03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5C2AD09D-AED2-4D4C-B716-7BB56BD0885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3E277778-2DC9-4120-9277-BBED9D9DF0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3D0852A9-795D-4888-A33D-4EF3A8F8D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DB4F3006-5583-4E32-8FB7-163A104B32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86F62A36-070F-4896-AEF2-FC5A56B78F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7077D036-BBA9-4A20-B5BA-ABFCCA0B9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37DD33B9-CBC9-47E9-ABF9-9D8B1C0C0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DED871C2-4BC4-4A18-97B5-FFF647E7A2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INSTRUCTIE">
            <a:extLst>
              <a:ext uri="{FF2B5EF4-FFF2-40B4-BE49-F238E27FC236}">
                <a16:creationId xmlns:a16="http://schemas.microsoft.com/office/drawing/2014/main" id="{EFBF3EDB-2149-4BFB-8983-DCF8125798B5}"/>
              </a:ext>
            </a:extLst>
          </p:cNvPr>
          <p:cNvGrpSpPr/>
          <p:nvPr userDrawn="1"/>
        </p:nvGrpSpPr>
        <p:grpSpPr>
          <a:xfrm>
            <a:off x="12378141" y="2"/>
            <a:ext cx="3692840" cy="4255687"/>
            <a:chOff x="-3785891" y="2"/>
            <a:chExt cx="3692840" cy="4255687"/>
          </a:xfrm>
        </p:grpSpPr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0389883-9EF7-477A-982C-B47997C39928}"/>
                </a:ext>
              </a:extLst>
            </p:cNvPr>
            <p:cNvSpPr/>
            <p:nvPr userDrawn="1"/>
          </p:nvSpPr>
          <p:spPr>
            <a:xfrm>
              <a:off x="-3785891" y="3427689"/>
              <a:ext cx="3593091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8" name="INSTRUCTIE">
              <a:extLst>
                <a:ext uri="{FF2B5EF4-FFF2-40B4-BE49-F238E27FC236}">
                  <a16:creationId xmlns:a16="http://schemas.microsoft.com/office/drawing/2014/main" id="{574B266C-7CD7-4CE5-A5D8-6B863DA12F9F}"/>
                </a:ext>
              </a:extLst>
            </p:cNvPr>
            <p:cNvGrpSpPr/>
            <p:nvPr userDrawn="1"/>
          </p:nvGrpSpPr>
          <p:grpSpPr>
            <a:xfrm>
              <a:off x="-3785891" y="2"/>
              <a:ext cx="3692840" cy="3543653"/>
              <a:chOff x="-3785891" y="2"/>
              <a:chExt cx="3692840" cy="3543653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0E415225-9D50-470F-9662-4974B429E0DD}"/>
                  </a:ext>
                </a:extLst>
              </p:cNvPr>
              <p:cNvSpPr/>
              <p:nvPr userDrawn="1"/>
            </p:nvSpPr>
            <p:spPr>
              <a:xfrm>
                <a:off x="-3785891" y="2"/>
                <a:ext cx="3593091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6B73A0BF-7E79-47C8-9960-4BF873B7BD9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1A73F06F-7F04-4559-A3FC-52BE3765B1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A7264DA0-A501-40F9-994E-A4C03A22ED6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1FF929D2-284D-4099-81C7-5E1B86E8E3E6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CAEF1EAF-00EC-4019-8E8C-87C9CF65BCE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DC6893F5-AEC8-4131-8F12-C1D5CC38F24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110" name="Rechte verbindingslijn 109">
                  <a:extLst>
                    <a:ext uri="{FF2B5EF4-FFF2-40B4-BE49-F238E27FC236}">
                      <a16:creationId xmlns:a16="http://schemas.microsoft.com/office/drawing/2014/main" id="{9B57BFF9-2F90-46BF-9813-9050456E847E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1" name="Gelijkbenige driehoek 110">
                  <a:extLst>
                    <a:ext uri="{FF2B5EF4-FFF2-40B4-BE49-F238E27FC236}">
                      <a16:creationId xmlns:a16="http://schemas.microsoft.com/office/drawing/2014/main" id="{A8278198-BC1B-49A8-8AB2-1C8CA44CD0AB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AABF5620-26A6-4423-92D2-EB049F3BEF5A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2B7242CE-6906-4BE9-A88C-F24BB9C4575D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97" name="Tabel icoon">
                <a:extLst>
                  <a:ext uri="{FF2B5EF4-FFF2-40B4-BE49-F238E27FC236}">
                    <a16:creationId xmlns:a16="http://schemas.microsoft.com/office/drawing/2014/main" id="{F4EE5936-518F-4659-BF74-8EE7AEBD447B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DFE022AD-469E-48F9-9824-CB0AF391E71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8D778549-DDD8-4147-A457-B4E8A713E08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Rechte verbindingslijn 102">
                  <a:extLst>
                    <a:ext uri="{FF2B5EF4-FFF2-40B4-BE49-F238E27FC236}">
                      <a16:creationId xmlns:a16="http://schemas.microsoft.com/office/drawing/2014/main" id="{5FDB53F3-A1F4-4255-84FB-4228557A73A2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Rechte verbindingslijn 103">
                  <a:extLst>
                    <a:ext uri="{FF2B5EF4-FFF2-40B4-BE49-F238E27FC236}">
                      <a16:creationId xmlns:a16="http://schemas.microsoft.com/office/drawing/2014/main" id="{AEFA3EB1-3BCA-4B8B-A3DA-3DA1995D692B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Rechte verbindingslijn 104">
                  <a:extLst>
                    <a:ext uri="{FF2B5EF4-FFF2-40B4-BE49-F238E27FC236}">
                      <a16:creationId xmlns:a16="http://schemas.microsoft.com/office/drawing/2014/main" id="{7BB81519-2738-4CAA-A0B1-47BB1FA98771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Rechte verbindingslijn 105">
                  <a:extLst>
                    <a:ext uri="{FF2B5EF4-FFF2-40B4-BE49-F238E27FC236}">
                      <a16:creationId xmlns:a16="http://schemas.microsoft.com/office/drawing/2014/main" id="{E59810D8-1638-4FC6-817D-42B4C99BE2CE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Rechte verbindingslijn 106">
                  <a:extLst>
                    <a:ext uri="{FF2B5EF4-FFF2-40B4-BE49-F238E27FC236}">
                      <a16:creationId xmlns:a16="http://schemas.microsoft.com/office/drawing/2014/main" id="{3235DDB7-3B96-4DCC-8BB8-756EB2D74E6F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BD82952-9568-44B3-8151-38FC0D4FB6F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ICOON_info">
                <a:extLst>
                  <a:ext uri="{FF2B5EF4-FFF2-40B4-BE49-F238E27FC236}">
                    <a16:creationId xmlns:a16="http://schemas.microsoft.com/office/drawing/2014/main" id="{F040128E-002E-41D0-A899-E02746B4BEB5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99" name="Ovaal 98">
                  <a:extLst>
                    <a:ext uri="{FF2B5EF4-FFF2-40B4-BE49-F238E27FC236}">
                      <a16:creationId xmlns:a16="http://schemas.microsoft.com/office/drawing/2014/main" id="{5BD7FEB0-549E-412C-ACA0-2B7A7DDBB496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Graphic 163" descr="Informatie">
                  <a:extLst>
                    <a:ext uri="{FF2B5EF4-FFF2-40B4-BE49-F238E27FC236}">
                      <a16:creationId xmlns:a16="http://schemas.microsoft.com/office/drawing/2014/main" id="{C845A007-4075-48A9-83AA-43681D23CF03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7B1D5157-FEFD-4164-AEF2-9855AA4275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7F65CEE3-F16C-4D0C-893F-B69CA140E98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8ACD7436-6385-422B-A601-8CE0B23DA7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50920AD0-EFA0-4065-9828-29F53C1AA1E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B657D0C1-01C9-4839-9BF9-F0D0FA83E9E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6D55A15-4CFA-4D5D-ABA5-690C52A4CAA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0" name="Groep 119">
              <a:extLst>
                <a:ext uri="{FF2B5EF4-FFF2-40B4-BE49-F238E27FC236}">
                  <a16:creationId xmlns:a16="http://schemas.microsoft.com/office/drawing/2014/main" id="{A01DAEDB-BFBC-4272-BCDD-398863EBEC4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21" name="Groep 120">
                <a:extLst>
                  <a:ext uri="{FF2B5EF4-FFF2-40B4-BE49-F238E27FC236}">
                    <a16:creationId xmlns:a16="http://schemas.microsoft.com/office/drawing/2014/main" id="{E8920BEF-FC7A-428E-B9B7-1DC28352468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3" name="Rechthoek met één afgeknipte en afgeronde hoek 47">
                  <a:extLst>
                    <a:ext uri="{FF2B5EF4-FFF2-40B4-BE49-F238E27FC236}">
                      <a16:creationId xmlns:a16="http://schemas.microsoft.com/office/drawing/2014/main" id="{22F88AC0-6AAC-4124-85CD-09AA069A4CB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ige driehoek 123">
                  <a:extLst>
                    <a:ext uri="{FF2B5EF4-FFF2-40B4-BE49-F238E27FC236}">
                      <a16:creationId xmlns:a16="http://schemas.microsoft.com/office/drawing/2014/main" id="{DC7B08D4-ED75-4EAB-9410-61CEF81D824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D6FC02D5-F9DB-4487-AD7C-EE020782028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C1AB00EC-E528-4F73-AAD1-4E44B90D3B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1B68739B-BF60-4AF9-B8C3-DB9FA479251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TABEL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E61A-5F86-4DF1-AB67-A746B4BA6FF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73736764"/>
      </p:ext>
    </p:extLst>
  </p:cSld>
  <p:clrMapOvr>
    <a:masterClrMapping/>
  </p:clrMapOvr>
  <p:transition spd="slow">
    <p:push dir="u"/>
  </p:transition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ABCEA6D-124E-4727-8155-8B68EC01473B}"/>
              </a:ext>
            </a:extLst>
          </p:cNvPr>
          <p:cNvGrpSpPr/>
          <p:nvPr userDrawn="1"/>
        </p:nvGrpSpPr>
        <p:grpSpPr>
          <a:xfrm>
            <a:off x="-3786164" y="2"/>
            <a:ext cx="3693113" cy="4255687"/>
            <a:chOff x="-3786164" y="2"/>
            <a:chExt cx="3693113" cy="425568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A2195F7-ADF0-42BC-8B95-349F22DE7EF9}"/>
                </a:ext>
              </a:extLst>
            </p:cNvPr>
            <p:cNvSpPr/>
            <p:nvPr userDrawn="1"/>
          </p:nvSpPr>
          <p:spPr>
            <a:xfrm>
              <a:off x="-3786164" y="3427689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9" name="INSTRUCTIE">
              <a:extLst>
                <a:ext uri="{FF2B5EF4-FFF2-40B4-BE49-F238E27FC236}">
                  <a16:creationId xmlns:a16="http://schemas.microsoft.com/office/drawing/2014/main" id="{FCF4E4C8-BD42-4EF1-9693-C08651869222}"/>
                </a:ext>
              </a:extLst>
            </p:cNvPr>
            <p:cNvGrpSpPr/>
            <p:nvPr userDrawn="1"/>
          </p:nvGrpSpPr>
          <p:grpSpPr>
            <a:xfrm>
              <a:off x="-3786164" y="2"/>
              <a:ext cx="3693113" cy="3543653"/>
              <a:chOff x="-3786164" y="2"/>
              <a:chExt cx="3693113" cy="354365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A54836D-5E01-4E71-B047-A6E3AC344DB9}"/>
                  </a:ext>
                </a:extLst>
              </p:cNvPr>
              <p:cNvSpPr/>
              <p:nvPr userDrawn="1"/>
            </p:nvSpPr>
            <p:spPr>
              <a:xfrm>
                <a:off x="-3786164" y="2"/>
                <a:ext cx="3592800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D723902C-4E89-4E6A-B07B-5260710C77C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88FB52B9-674E-44CC-90F6-11630052B387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FDE27C5-B8BB-487C-B766-48D0F234A5F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0BC8C0E1-ED93-4B42-8FBD-972792A80B5C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EBFA8E77-A3D5-4DF4-B7BE-BB4EF232B0C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B9E09D76-E3F4-4759-834D-85453BCE04F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248DF126-BF90-4563-A7AD-0C3468D1488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43" name="Gelijkbenige driehoek 42">
                  <a:extLst>
                    <a:ext uri="{FF2B5EF4-FFF2-40B4-BE49-F238E27FC236}">
                      <a16:creationId xmlns:a16="http://schemas.microsoft.com/office/drawing/2014/main" id="{ADF93C1E-E4BE-4905-859C-75968D1FD840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CC16FCC1-0BD4-47F6-BFD3-977F8E7FA2DE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BC5943A-8728-4781-9994-3BCFF5CCFA80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29" name="Tabel icoon">
                <a:extLst>
                  <a:ext uri="{FF2B5EF4-FFF2-40B4-BE49-F238E27FC236}">
                    <a16:creationId xmlns:a16="http://schemas.microsoft.com/office/drawing/2014/main" id="{40646F9C-3A8D-421B-8FD6-862FC8B1A41E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33" name="Rechthoek 32">
                  <a:extLst>
                    <a:ext uri="{FF2B5EF4-FFF2-40B4-BE49-F238E27FC236}">
                      <a16:creationId xmlns:a16="http://schemas.microsoft.com/office/drawing/2014/main" id="{5D057080-6026-4802-9D70-6CED4E1FC703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C6A50A79-47D8-4E02-A797-2B48894FCB5F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5" name="Rechte verbindingslijn 34">
                  <a:extLst>
                    <a:ext uri="{FF2B5EF4-FFF2-40B4-BE49-F238E27FC236}">
                      <a16:creationId xmlns:a16="http://schemas.microsoft.com/office/drawing/2014/main" id="{06DF4F02-6AD5-4BF8-80C1-F08F6C05E2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5">
                  <a:extLst>
                    <a:ext uri="{FF2B5EF4-FFF2-40B4-BE49-F238E27FC236}">
                      <a16:creationId xmlns:a16="http://schemas.microsoft.com/office/drawing/2014/main" id="{DA37389C-B7C2-4933-B63F-A05B666F7530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6">
                  <a:extLst>
                    <a:ext uri="{FF2B5EF4-FFF2-40B4-BE49-F238E27FC236}">
                      <a16:creationId xmlns:a16="http://schemas.microsoft.com/office/drawing/2014/main" id="{EF4279E2-4AF3-4AED-8980-4AB9C099028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7">
                  <a:extLst>
                    <a:ext uri="{FF2B5EF4-FFF2-40B4-BE49-F238E27FC236}">
                      <a16:creationId xmlns:a16="http://schemas.microsoft.com/office/drawing/2014/main" id="{412531DB-5A74-46DD-AC56-9F41191D783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>
                  <a:extLst>
                    <a:ext uri="{FF2B5EF4-FFF2-40B4-BE49-F238E27FC236}">
                      <a16:creationId xmlns:a16="http://schemas.microsoft.com/office/drawing/2014/main" id="{3ADF3F80-94EC-46B7-A6EB-1C2E7E5521D0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15A9F-317A-4354-BB57-64E97CD76ABE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" name="ICOON_info">
                <a:extLst>
                  <a:ext uri="{FF2B5EF4-FFF2-40B4-BE49-F238E27FC236}">
                    <a16:creationId xmlns:a16="http://schemas.microsoft.com/office/drawing/2014/main" id="{0984E743-A30E-44B5-A5F2-8885AD6A5BCF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31" name="Ovaal 30">
                  <a:extLst>
                    <a:ext uri="{FF2B5EF4-FFF2-40B4-BE49-F238E27FC236}">
                      <a16:creationId xmlns:a16="http://schemas.microsoft.com/office/drawing/2014/main" id="{0E72692D-5858-44DE-BD49-B5F5DA514A1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Graphic 163" descr="Informatie">
                  <a:extLst>
                    <a:ext uri="{FF2B5EF4-FFF2-40B4-BE49-F238E27FC236}">
                      <a16:creationId xmlns:a16="http://schemas.microsoft.com/office/drawing/2014/main" id="{BF9B32B1-4F83-4C85-971C-FCF27CB3875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44" name="INSTRUCTIE">
            <a:extLst>
              <a:ext uri="{FF2B5EF4-FFF2-40B4-BE49-F238E27FC236}">
                <a16:creationId xmlns:a16="http://schemas.microsoft.com/office/drawing/2014/main" id="{A9CD6F9A-6BE8-438B-8155-F28AB17013A6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1002AAB7-0968-4ABE-A076-2F4B6C3B345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A22B9C2-D1BD-45CA-88F1-B12151C911B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5D12E166-68C9-4DA6-A595-89B1E995AF87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5CF66D00-5ED0-441A-8FA3-5A99537D140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9BA03A08-753F-400B-9419-A11D4B2600C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D5BFC97F-2203-47B4-B756-02AA8F73C68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58C12DCB-DFB6-42FD-BA01-C1E5AC6486E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5" name="Rechthoek met één afgeknipte en afgeronde hoek 47">
                  <a:extLst>
                    <a:ext uri="{FF2B5EF4-FFF2-40B4-BE49-F238E27FC236}">
                      <a16:creationId xmlns:a16="http://schemas.microsoft.com/office/drawing/2014/main" id="{DDA0C136-D04D-42FE-BE20-C53CEC6A0096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ige driehoek 55">
                  <a:extLst>
                    <a:ext uri="{FF2B5EF4-FFF2-40B4-BE49-F238E27FC236}">
                      <a16:creationId xmlns:a16="http://schemas.microsoft.com/office/drawing/2014/main" id="{4CC09FCB-C0B9-4AD2-82B4-3287AEF3C0B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B529EAD6-BA25-4121-8E24-4A459F599EB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8BBDA70-F12A-4A82-805F-01BB5F369E8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293D7B86-739A-4EB9-AABB-45CE2D442C5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tabel</a:t>
            </a:r>
            <a:r>
              <a:rPr lang="en-GB" dirty="0"/>
              <a:t>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93191"/>
      </p:ext>
    </p:extLst>
  </p:cSld>
  <p:clrMapOvr>
    <a:masterClrMapping/>
  </p:clrMapOvr>
  <p:transition spd="slow">
    <p:push dir="u"/>
  </p:transition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9D164E09-7229-47B1-AA76-23FA56E9EDBF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BDD4ABF-1DE9-4EEB-9AF3-250860A69D7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DBDEB715-093C-491E-8083-F262602F1AA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47B3533A-DACF-4C8C-B12E-77FF6124510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62D96971-3D9B-4253-9668-076EBBAC4E2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F014D619-5E2A-41C9-9ED9-D85BF3F6F6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E4C41FBD-21C2-4A17-BF29-92C6B5143B0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Ovaal 118">
              <a:extLst>
                <a:ext uri="{FF2B5EF4-FFF2-40B4-BE49-F238E27FC236}">
                  <a16:creationId xmlns:a16="http://schemas.microsoft.com/office/drawing/2014/main" id="{FF2BA6CB-D992-4850-8A50-05898F1C31B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2D8ECF67-E4B0-4835-9D8F-B8518851217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4DD3891E-74B1-45DA-99CF-6FA3726788B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4D641B-88D7-4B02-8215-6A882A6656E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AA3A3F46-3426-4455-A1D7-7CBF6AD2F8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25243F2-6B91-4967-B76F-CE77368A29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BDA3C232-679B-4F04-A498-30CFC271188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DFC9C33-E0C0-4748-98D4-91D6415E435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DF6219ED-382E-40A4-997A-AAB94770079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7764FA60-077C-4556-B25B-1A8E30E9DD5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48E1EB73-D530-432F-A2BD-674226D5389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A28C1434-958F-4C60-957E-E69877E287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C863F77-1571-4864-A3E5-353E91FBB00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E4F8B9E-D792-4397-8624-7D62A3A71CA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47113B31-06C3-42FB-B390-C4AC66D78D6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4" name="ICOON_info">
              <a:extLst>
                <a:ext uri="{FF2B5EF4-FFF2-40B4-BE49-F238E27FC236}">
                  <a16:creationId xmlns:a16="http://schemas.microsoft.com/office/drawing/2014/main" id="{65E95EFB-006C-4844-BF60-7A1DE38FB2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07F60F7-10AA-4534-B137-92267C9CBB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D9E17A54-B8A6-4565-B20C-CD0099620A9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5" name="VOORBEELD">
              <a:extLst>
                <a:ext uri="{FF2B5EF4-FFF2-40B4-BE49-F238E27FC236}">
                  <a16:creationId xmlns:a16="http://schemas.microsoft.com/office/drawing/2014/main" id="{59C79DE2-8C45-4910-8223-769211EB5F4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F0B50D5C-E853-4BA8-B4CA-5A01CB674B2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7CF54F8C-052B-4685-AB0E-40FAEFD67F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433FFBDB-282E-4582-82B9-59BFA6B05A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696F59-C9BB-4B15-ADC7-7649A834E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9CE074AE-44B3-40A4-B8A1-B0883EB54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4104E57D-1E17-4256-8E49-92E212E55C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2E4B0403-0C2D-4041-91E3-F26EAA5859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69C9BDAD-75B5-43BE-BDC5-E997D1EC3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0B5E6B00-333B-435B-A31B-998EEE2D3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0" name="Pijl: rechts 169">
                  <a:extLst>
                    <a:ext uri="{FF2B5EF4-FFF2-40B4-BE49-F238E27FC236}">
                      <a16:creationId xmlns:a16="http://schemas.microsoft.com/office/drawing/2014/main" id="{A3784C23-9A12-4699-A451-7FB4A808A1B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6A16635E-D457-41CB-A44E-8AF5C3B673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95440B72-D3AD-46CF-AA1B-424EB5E682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C4193390-6086-4F76-9511-3172F3B6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2771FED-84D0-45EF-9A30-627FCDE09D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799C3E5C-B7AA-4022-B9AA-17F83DA4B7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91F4B1B1-6169-4A3E-92CC-58A87CEDBE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C97A853E-F2A9-476E-8F5B-61E9154736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65107FED-05E4-44ED-8909-92C13055CD0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7591C9BF-4332-40B5-B84F-96C084A6D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AADB618E-4B49-4DDB-80BF-AC844DAE57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D7FF610E-B636-40CC-B0EA-B7E3F3E2FD8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09275500-335F-4714-9465-077B2D51F3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E9B8026D-EA4D-49AB-8F61-386D3EC17F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99D6EDB4-9124-4B1B-92D0-D4485FFA62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5" name="Groep 154">
                  <a:extLst>
                    <a:ext uri="{FF2B5EF4-FFF2-40B4-BE49-F238E27FC236}">
                      <a16:creationId xmlns:a16="http://schemas.microsoft.com/office/drawing/2014/main" id="{63E9801A-7A1A-407E-9630-2C7F4B838C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7" name="Rechte verbindingslijn 156">
                    <a:extLst>
                      <a:ext uri="{FF2B5EF4-FFF2-40B4-BE49-F238E27FC236}">
                        <a16:creationId xmlns:a16="http://schemas.microsoft.com/office/drawing/2014/main" id="{F96449AE-B51D-46E4-AE96-86E05AB4E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8" name="Rechte verbindingslijn 157">
                    <a:extLst>
                      <a:ext uri="{FF2B5EF4-FFF2-40B4-BE49-F238E27FC236}">
                        <a16:creationId xmlns:a16="http://schemas.microsoft.com/office/drawing/2014/main" id="{07D3D254-1488-48D9-B312-CFBB713A8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725CB3CC-C38B-4907-9CCF-BCD95925F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1E1EEC77-854A-4FE2-A5A1-F8369F32E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1E7E79A6-6C1E-47B8-BA62-9ADB4689AE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6" name="Pijl: rechts 155">
                  <a:extLst>
                    <a:ext uri="{FF2B5EF4-FFF2-40B4-BE49-F238E27FC236}">
                      <a16:creationId xmlns:a16="http://schemas.microsoft.com/office/drawing/2014/main" id="{5A34ECD0-62C7-4234-A700-0A9196BC17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C6C161B5-1F27-46F1-A3B9-442A7193123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2BAE0BA2-E6E3-46C7-9EC9-83979935D32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7F3E3198-FA98-4E38-BE35-9D6E6ED88D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448E440F-6720-4F6B-BB3B-C4B657FA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A641E226-E898-47A1-BA0C-30F453ED5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15FDD1D1-F69E-474B-BB30-42E4590367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C3B87FDD-DBDE-4C09-841F-93ED8012CD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5F864A8B-F067-403D-8ACF-AC44B2F988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147">
                  <a:extLst>
                    <a:ext uri="{FF2B5EF4-FFF2-40B4-BE49-F238E27FC236}">
                      <a16:creationId xmlns:a16="http://schemas.microsoft.com/office/drawing/2014/main" id="{D9CF0C8C-E42F-4B0E-BCFF-09DB3B9CF54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6C16B0EF-441E-4CB9-B33F-7459F8DCED2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6396501-C682-4423-8AF6-A8E088AA340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D55BCE3-991B-4135-BB56-F2E263B6BCB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09CC916-216A-497B-907A-A5B085A41C0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339A0CC-2B04-402F-A458-EF442F4307C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EAA2A1B-7710-497E-93AA-3854492A853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84BB8A96-D267-4C50-8D2E-F80D6730969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B8CD45C8-945E-4EAC-96C8-C4F6BFDCE4F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3" name="Rechthoek met één afgeknipte en afgeronde hoek 47">
                  <a:extLst>
                    <a:ext uri="{FF2B5EF4-FFF2-40B4-BE49-F238E27FC236}">
                      <a16:creationId xmlns:a16="http://schemas.microsoft.com/office/drawing/2014/main" id="{E4D2071B-701B-420C-BE8C-09FF2F5944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ige driehoek 33">
                  <a:extLst>
                    <a:ext uri="{FF2B5EF4-FFF2-40B4-BE49-F238E27FC236}">
                      <a16:creationId xmlns:a16="http://schemas.microsoft.com/office/drawing/2014/main" id="{C263C6D8-F77F-4CF2-B82C-048A45170AD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 34">
                  <a:extLst>
                    <a:ext uri="{FF2B5EF4-FFF2-40B4-BE49-F238E27FC236}">
                      <a16:creationId xmlns:a16="http://schemas.microsoft.com/office/drawing/2014/main" id="{54D7342A-A57C-4D45-BAD7-3561CE0D7B6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D305547A-AE0F-4341-BCB7-5103DD37C18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DE24FF5-C58F-4F2E-95B0-A9383BFDCDD9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1E7A6-A3C4-4438-A86F-F3DCDF3A160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3476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IES / SAMEN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INSTRUCTIE">
            <a:extLst>
              <a:ext uri="{FF2B5EF4-FFF2-40B4-BE49-F238E27FC236}">
                <a16:creationId xmlns:a16="http://schemas.microsoft.com/office/drawing/2014/main" id="{435BE83F-3193-4FDD-8173-3632BCDBFC26}"/>
              </a:ext>
            </a:extLst>
          </p:cNvPr>
          <p:cNvGrpSpPr/>
          <p:nvPr userDrawn="1"/>
        </p:nvGrpSpPr>
        <p:grpSpPr>
          <a:xfrm>
            <a:off x="-3786437" y="0"/>
            <a:ext cx="3693386" cy="6769481"/>
            <a:chOff x="-3786437" y="0"/>
            <a:chExt cx="3693386" cy="6769481"/>
          </a:xfrm>
        </p:grpSpPr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38BB4C86-BE54-4878-98BF-6D69D2E1516C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4" name="INSTRUCTIES">
              <a:extLst>
                <a:ext uri="{FF2B5EF4-FFF2-40B4-BE49-F238E27FC236}">
                  <a16:creationId xmlns:a16="http://schemas.microsoft.com/office/drawing/2014/main" id="{E68ED9EB-7031-4D26-8143-223BAC73D18D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3C30A85A-E609-4742-BB72-355AA5735A3D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Logo invoegen/opmaken</a:t>
                </a:r>
              </a:p>
            </p:txBody>
          </p:sp>
          <p:sp>
            <p:nvSpPr>
              <p:cNvPr id="126" name="Ovaal 125">
                <a:extLst>
                  <a:ext uri="{FF2B5EF4-FFF2-40B4-BE49-F238E27FC236}">
                    <a16:creationId xmlns:a16="http://schemas.microsoft.com/office/drawing/2014/main" id="{95A67393-6E46-40D0-9242-BCC2CD35AFB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2F0F058-1B35-4A80-B9C2-FF41F3D3DC5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logo d.m.v. de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logo in te voegen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0FE0100E-DF2E-478B-A66B-CF187430985B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993E347-C0C4-499E-A15B-C147E5A784F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Ovaal 175">
                  <a:extLst>
                    <a:ext uri="{FF2B5EF4-FFF2-40B4-BE49-F238E27FC236}">
                      <a16:creationId xmlns:a16="http://schemas.microsoft.com/office/drawing/2014/main" id="{27A23945-D78C-4C1D-ACCE-A2A3CDEB0B57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6A7F2EA6-D5F2-444C-997E-D886F337943A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Rechthoek: afgeronde hoeken 177">
                  <a:extLst>
                    <a:ext uri="{FF2B5EF4-FFF2-40B4-BE49-F238E27FC236}">
                      <a16:creationId xmlns:a16="http://schemas.microsoft.com/office/drawing/2014/main" id="{99BD17C3-3DCB-405A-93AF-C571873C0CF3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79" name="Rechte verbindingslijn 178">
                  <a:extLst>
                    <a:ext uri="{FF2B5EF4-FFF2-40B4-BE49-F238E27FC236}">
                      <a16:creationId xmlns:a16="http://schemas.microsoft.com/office/drawing/2014/main" id="{2259DD9F-F865-4B57-A5A9-9A6C72F63B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F951991F-C711-42F7-86C8-65B12605CA3E}"/>
                    </a:ext>
                  </a:extLst>
                </p:cNvPr>
                <p:cNvCxnSpPr>
                  <a:cxnSpLocks/>
                  <a:stCxn id="178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9" name="Ovaal 128">
                <a:extLst>
                  <a:ext uri="{FF2B5EF4-FFF2-40B4-BE49-F238E27FC236}">
                    <a16:creationId xmlns:a16="http://schemas.microsoft.com/office/drawing/2014/main" id="{59BE7B1B-382A-41D4-919F-88BF8E3B9730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E5508FDA-8FDA-4452-AE42-9D1D00B5EDD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logo</a:t>
                </a:r>
                <a:b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1" name="Groep 130">
                <a:extLst>
                  <a:ext uri="{FF2B5EF4-FFF2-40B4-BE49-F238E27FC236}">
                    <a16:creationId xmlns:a16="http://schemas.microsoft.com/office/drawing/2014/main" id="{761B67E8-D304-43BF-B215-7DE6839E4761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5ACD9B20-1AFB-4A1D-B33D-34F5B3F342B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3" name="Rechte verbindingslijn 172">
                  <a:extLst>
                    <a:ext uri="{FF2B5EF4-FFF2-40B4-BE49-F238E27FC236}">
                      <a16:creationId xmlns:a16="http://schemas.microsoft.com/office/drawing/2014/main" id="{B92F8123-B19D-469D-9D45-6795F7030CB3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E84197E4-4054-4405-A248-995E7152D1AC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A079DC31-22CF-41DD-9BFD-3D9130A1B31C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DC5EACF9-457A-40EB-A811-9D09B416E38C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logo te schalen of bij te snijden,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logo en met de hoekjes het logokader.</a:t>
                </a: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B256CB1-AC4C-4A9C-A55E-6FB8C263E641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156" name="Groep 155">
                  <a:extLst>
                    <a:ext uri="{FF2B5EF4-FFF2-40B4-BE49-F238E27FC236}">
                      <a16:creationId xmlns:a16="http://schemas.microsoft.com/office/drawing/2014/main" id="{D061C298-AAFD-4C83-8047-5AF88648097F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159" name="Groep 158">
                    <a:extLst>
                      <a:ext uri="{FF2B5EF4-FFF2-40B4-BE49-F238E27FC236}">
                        <a16:creationId xmlns:a16="http://schemas.microsoft.com/office/drawing/2014/main" id="{D82F5419-420E-49A8-B3F9-8B7E53AA66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166" name="Groep 165">
                      <a:extLst>
                        <a:ext uri="{FF2B5EF4-FFF2-40B4-BE49-F238E27FC236}">
                          <a16:creationId xmlns:a16="http://schemas.microsoft.com/office/drawing/2014/main" id="{4F612D1F-3349-4E26-B96B-13AA184B0C6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169" name="Rechthoek 168">
                        <a:extLst>
                          <a:ext uri="{FF2B5EF4-FFF2-40B4-BE49-F238E27FC236}">
                            <a16:creationId xmlns:a16="http://schemas.microsoft.com/office/drawing/2014/main" id="{EA43AD7A-BB45-41CE-A2A0-9FF07092FA6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0DC9EEBC-FC95-4295-94F3-134DBDD1A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Ovaal 170">
                        <a:extLst>
                          <a:ext uri="{FF2B5EF4-FFF2-40B4-BE49-F238E27FC236}">
                            <a16:creationId xmlns:a16="http://schemas.microsoft.com/office/drawing/2014/main" id="{11571EB4-652C-4ECB-82EB-CD4A99DBDA1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7" name="Afbeelding 166">
                      <a:extLst>
                        <a:ext uri="{FF2B5EF4-FFF2-40B4-BE49-F238E27FC236}">
                          <a16:creationId xmlns:a16="http://schemas.microsoft.com/office/drawing/2014/main" id="{A85BB9A0-683D-45F6-AA7A-ADCD6B7F096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ADC67999-B6FC-4AA0-9F4D-A7D3E3B7C18E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D242070B-90F0-4EC7-B3F0-9F284091FC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26CA04DF-3072-44E1-A86A-D7B25B00E0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FD4E4961-D860-45C5-947B-CA029DD8E3E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2D5AD953-55FD-4F3C-8C34-60A2BE217A8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2" name="Rechthoek 161">
                      <a:extLst>
                        <a:ext uri="{FF2B5EF4-FFF2-40B4-BE49-F238E27FC236}">
                          <a16:creationId xmlns:a16="http://schemas.microsoft.com/office/drawing/2014/main" id="{4880D186-8737-4EB3-8ECC-629725EAC77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992CFCB6-E012-4F35-B05B-0605A9838E1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7314C0FB-6B6B-42D7-8CAD-C655ADF4128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8" name="Gelijkbenige driehoek 157">
                  <a:extLst>
                    <a:ext uri="{FF2B5EF4-FFF2-40B4-BE49-F238E27FC236}">
                      <a16:creationId xmlns:a16="http://schemas.microsoft.com/office/drawing/2014/main" id="{1C154446-179F-43E8-874B-07A23E61A864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ICOON_info">
                <a:extLst>
                  <a:ext uri="{FF2B5EF4-FFF2-40B4-BE49-F238E27FC236}">
                    <a16:creationId xmlns:a16="http://schemas.microsoft.com/office/drawing/2014/main" id="{A9AFFC39-AA16-4752-8D08-A1DF57027545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154" name="Ovaal 153">
                  <a:extLst>
                    <a:ext uri="{FF2B5EF4-FFF2-40B4-BE49-F238E27FC236}">
                      <a16:creationId xmlns:a16="http://schemas.microsoft.com/office/drawing/2014/main" id="{FC59187F-45FD-458C-8DA4-6850A9BD276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Graphic 163" descr="Informatie">
                  <a:extLst>
                    <a:ext uri="{FF2B5EF4-FFF2-40B4-BE49-F238E27FC236}">
                      <a16:creationId xmlns:a16="http://schemas.microsoft.com/office/drawing/2014/main" id="{2FAF8D28-3D0E-405D-B46E-A42BDA898D5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6" name="Ovaal 135">
                <a:extLst>
                  <a:ext uri="{FF2B5EF4-FFF2-40B4-BE49-F238E27FC236}">
                    <a16:creationId xmlns:a16="http://schemas.microsoft.com/office/drawing/2014/main" id="{86908512-AF00-4006-ADFD-1D0EB093D95D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0AE5A891-509C-47EA-B5B3-60572058E99E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logo in zijn originele verhouding staat, ga naar de tab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EEAD5903-C5DD-4A7A-B904-38264D71656E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81C8B23D-B34B-40C7-9A46-D01ACC41BE98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E74A298E-544B-4D9C-937D-277DF2276B89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5FE48950-2E84-4506-B89A-6B5D8515B521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533669A0-6812-41EA-A9D8-B17AA48C8C87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143" name="Vrije vorm: vorm 142">
                  <a:extLst>
                    <a:ext uri="{FF2B5EF4-FFF2-40B4-BE49-F238E27FC236}">
                      <a16:creationId xmlns:a16="http://schemas.microsoft.com/office/drawing/2014/main" id="{CBFB4C3D-E828-491A-AA99-825713077E8E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F0DDF155-BB65-47FA-84FC-5FE486BA5D42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D0BFBA88-3F57-4B8B-9E88-D66D2915DF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47">
                    <a:extLst>
                      <a:ext uri="{FF2B5EF4-FFF2-40B4-BE49-F238E27FC236}">
                        <a16:creationId xmlns:a16="http://schemas.microsoft.com/office/drawing/2014/main" id="{1D6EA221-2ACA-4448-87D6-5B14C7C8B4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47">
                    <a:extLst>
                      <a:ext uri="{FF2B5EF4-FFF2-40B4-BE49-F238E27FC236}">
                        <a16:creationId xmlns:a16="http://schemas.microsoft.com/office/drawing/2014/main" id="{A8708CD5-EB8F-481D-B2BA-CFF22DF99B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Koorde 152">
                    <a:extLst>
                      <a:ext uri="{FF2B5EF4-FFF2-40B4-BE49-F238E27FC236}">
                        <a16:creationId xmlns:a16="http://schemas.microsoft.com/office/drawing/2014/main" id="{2042A22D-8B95-4F75-9116-80FAE065E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681471C0-AA5D-4AD6-9BED-B68E2A738A46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D9E1DB58-F1DA-4AD5-829E-2AFFF39AA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83D769C1-4E5B-4137-99E9-92336759F5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Ovaal 147">
                    <a:extLst>
                      <a:ext uri="{FF2B5EF4-FFF2-40B4-BE49-F238E27FC236}">
                        <a16:creationId xmlns:a16="http://schemas.microsoft.com/office/drawing/2014/main" id="{B58FA325-AECA-4CB9-9440-D517A32C9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47">
                    <a:extLst>
                      <a:ext uri="{FF2B5EF4-FFF2-40B4-BE49-F238E27FC236}">
                        <a16:creationId xmlns:a16="http://schemas.microsoft.com/office/drawing/2014/main" id="{35C3E310-A97A-401B-A813-C08BCEC492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91" name="INSTRUCTIE">
            <a:extLst>
              <a:ext uri="{FF2B5EF4-FFF2-40B4-BE49-F238E27FC236}">
                <a16:creationId xmlns:a16="http://schemas.microsoft.com/office/drawing/2014/main" id="{6CBD4366-F14E-4456-A194-C3EAC83F87CE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498E1B4B-250C-4A36-8216-C44EA26366E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1B290239-767B-444D-A5E3-9FC1640DB43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243AA5ED-6271-483B-A061-D335D7C600B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98D39D90-33F1-4CF7-B008-D78E09C0AFA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00703D1-D0CA-4C68-8E50-2C9275CAB208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6B698F57-CA2B-4161-BF19-C57FC7AC7DC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4939C8FC-3D91-4641-8A1A-82E81A45BF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0" name="Rechthoek met één afgeknipte en afgeronde hoek 47">
                  <a:extLst>
                    <a:ext uri="{FF2B5EF4-FFF2-40B4-BE49-F238E27FC236}">
                      <a16:creationId xmlns:a16="http://schemas.microsoft.com/office/drawing/2014/main" id="{BE3F2D9F-5248-4742-B5DF-7A9A477B0D5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ige driehoek 101">
                  <a:extLst>
                    <a:ext uri="{FF2B5EF4-FFF2-40B4-BE49-F238E27FC236}">
                      <a16:creationId xmlns:a16="http://schemas.microsoft.com/office/drawing/2014/main" id="{A94EFD95-2C76-4B8D-8616-6030AB2EA7BA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FCA71013-F831-4AC7-835B-6F98881EFBF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A8CD884F-059C-4096-A47D-E2C3EB6A5DAD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578A6F2F-E813-452A-A554-C213044806C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REFERENTIES / SAMENWERKING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 err="1"/>
              <a:t>Klik</a:t>
            </a:r>
            <a:r>
              <a:rPr lang="en-GB" dirty="0"/>
              <a:t> op het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icoon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om </a:t>
            </a:r>
            <a:r>
              <a:rPr lang="en-GB" dirty="0" err="1"/>
              <a:t>een</a:t>
            </a:r>
            <a:r>
              <a:rPr lang="en-GB" dirty="0"/>
              <a:t> logo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r>
              <a:rPr lang="en-GB" dirty="0"/>
              <a:t>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4B7A-1F0C-416C-965A-5404E590EA1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532710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506598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506598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7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15329-2384-49F2-8175-4E568ADF1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A6BCFB-ADB5-4843-A4CD-F24A4C250BD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D1A0EA-DBAF-4C0D-B8F4-DA4F740E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3BEC15-F984-44EF-83E5-326EB7D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1F82B2-8507-4866-983F-F67FC8DB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6954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image" Target="../media/image4.svg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  <p:sldLayoutId id="2147483771" r:id="rId2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3113" y="7166155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528475"/>
            <a:ext cx="10827107" cy="47658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09428"/>
            <a:ext cx="10828685" cy="2922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8A42509C-4BC5-462B-B112-003FA41A1786}"/>
              </a:ext>
            </a:extLst>
          </p:cNvPr>
          <p:cNvGrpSpPr/>
          <p:nvPr userDrawn="1"/>
        </p:nvGrpSpPr>
        <p:grpSpPr>
          <a:xfrm>
            <a:off x="0" y="-1"/>
            <a:ext cx="12217404" cy="6858002"/>
            <a:chOff x="0" y="-1"/>
            <a:chExt cx="12217404" cy="6858002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C6DD8560-7DAA-4278-9474-421A32706DA7}"/>
                </a:ext>
              </a:extLst>
            </p:cNvPr>
            <p:cNvSpPr/>
            <p:nvPr userDrawn="1"/>
          </p:nvSpPr>
          <p:spPr>
            <a:xfrm>
              <a:off x="0" y="0"/>
              <a:ext cx="773113" cy="68580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F06602B4-311A-416E-B8BD-039E1507C396}"/>
                </a:ext>
              </a:extLst>
            </p:cNvPr>
            <p:cNvSpPr/>
            <p:nvPr userDrawn="1"/>
          </p:nvSpPr>
          <p:spPr>
            <a:xfrm>
              <a:off x="11625611" y="0"/>
              <a:ext cx="566389" cy="68580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957070E-5C41-4F00-BF45-61C6A5D69AFB}"/>
                </a:ext>
              </a:extLst>
            </p:cNvPr>
            <p:cNvSpPr/>
            <p:nvPr userDrawn="1"/>
          </p:nvSpPr>
          <p:spPr>
            <a:xfrm rot="5400000">
              <a:off x="5814147" y="480147"/>
              <a:ext cx="563707" cy="1219200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532D5BF1-999D-44AA-A5F1-E66A1DB7C931}"/>
                </a:ext>
              </a:extLst>
            </p:cNvPr>
            <p:cNvSpPr/>
            <p:nvPr userDrawn="1"/>
          </p:nvSpPr>
          <p:spPr>
            <a:xfrm rot="5400000">
              <a:off x="5814147" y="-5814148"/>
              <a:ext cx="563707" cy="1219200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Rechthoek 17" hidden="1">
              <a:extLst>
                <a:ext uri="{FF2B5EF4-FFF2-40B4-BE49-F238E27FC236}">
                  <a16:creationId xmlns:a16="http://schemas.microsoft.com/office/drawing/2014/main" id="{9B265AC5-2C6E-4875-BD4F-ABF6E411A7C8}"/>
                </a:ext>
              </a:extLst>
            </p:cNvPr>
            <p:cNvSpPr/>
            <p:nvPr userDrawn="1"/>
          </p:nvSpPr>
          <p:spPr>
            <a:xfrm rot="5400000">
              <a:off x="5814148" y="-4620779"/>
              <a:ext cx="563707" cy="1219200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84BA6E4-FC7C-4AC2-A85D-1FA36097B411}"/>
                </a:ext>
              </a:extLst>
            </p:cNvPr>
            <p:cNvSpPr/>
            <p:nvPr userDrawn="1"/>
          </p:nvSpPr>
          <p:spPr>
            <a:xfrm rot="5400000">
              <a:off x="5839549" y="-4849379"/>
              <a:ext cx="563707" cy="1219200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9321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2"/>
        </a:buClr>
        <a:buSzPct val="100000"/>
        <a:buFontTx/>
        <a:buBlip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</a:buBlip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2"/>
        </a:buClr>
        <a:buSzPct val="100000"/>
        <a:buFontTx/>
        <a:buBlip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</a:buBlip>
        <a:defRPr sz="10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0070C0"/>
        </a:buClr>
        <a:buSzPct val="85000"/>
        <a:buFontTx/>
        <a:buNone/>
        <a:defRPr sz="10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None/>
        <a:defRPr sz="12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0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Blip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</a:buBlip>
        <a:defRPr sz="10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Blip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</a:buBlip>
        <a:defRPr sz="10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Tx/>
        <a:buNone/>
        <a:defRPr sz="12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4320">
          <p15:clr>
            <a:srgbClr val="F26B43"/>
          </p15:clr>
        </p15:guide>
        <p15:guide id="5" orient="horz" pos="3966">
          <p15:clr>
            <a:srgbClr val="5ACBF0"/>
          </p15:clr>
        </p15:guide>
        <p15:guide id="6" orient="horz" pos="1167">
          <p15:clr>
            <a:srgbClr val="5ACBF0"/>
          </p15:clr>
        </p15:guide>
        <p15:guide id="7" orient="horz" pos="559">
          <p15:clr>
            <a:srgbClr val="5ACBF0"/>
          </p15:clr>
        </p15:guide>
        <p15:guide id="8" orient="horz" pos="390">
          <p15:clr>
            <a:srgbClr val="5ACBF0"/>
          </p15:clr>
        </p15:guide>
        <p15:guide id="9" pos="7680">
          <p15:clr>
            <a:srgbClr val="F26B43"/>
          </p15:clr>
        </p15:guide>
        <p15:guide id="10" pos="487">
          <p15:clr>
            <a:srgbClr val="5ACBF0"/>
          </p15:clr>
        </p15:guide>
        <p15:guide id="11" pos="731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/>
              <a:t>woensdag</a:t>
            </a:r>
            <a:r>
              <a:rPr lang="en-GB" dirty="0"/>
              <a:t> 17 </a:t>
            </a:r>
            <a:r>
              <a:rPr lang="en-GB" dirty="0" err="1"/>
              <a:t>maart</a:t>
            </a:r>
            <a:r>
              <a:rPr lang="en-GB" dirty="0"/>
              <a:t> 2021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 err="1"/>
              <a:t>Leestekst</a:t>
            </a:r>
            <a:endParaRPr lang="en-GB" dirty="0"/>
          </a:p>
          <a:p>
            <a:pPr lvl="3"/>
            <a:r>
              <a:rPr lang="en-GB" dirty="0" err="1"/>
              <a:t>Subtitel</a:t>
            </a:r>
            <a:endParaRPr lang="en-GB" dirty="0"/>
          </a:p>
          <a:p>
            <a:pPr lvl="4"/>
            <a:r>
              <a:rPr lang="en-GB" dirty="0" err="1"/>
              <a:t>Numerieke</a:t>
            </a:r>
            <a:r>
              <a:rPr lang="en-GB" dirty="0"/>
              <a:t>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 err="1"/>
              <a:t>Leestekst</a:t>
            </a:r>
            <a:endParaRPr lang="en-GB" dirty="0"/>
          </a:p>
          <a:p>
            <a:pPr lvl="8"/>
            <a:r>
              <a:rPr lang="en-GB" dirty="0" err="1"/>
              <a:t>Subtitel</a:t>
            </a:r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00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4320">
          <p15:clr>
            <a:srgbClr val="F26B43"/>
          </p15:clr>
        </p15:guide>
        <p15:guide id="5" orient="horz" pos="3966">
          <p15:clr>
            <a:srgbClr val="5ACBF0"/>
          </p15:clr>
        </p15:guide>
        <p15:guide id="6" orient="horz" pos="1167">
          <p15:clr>
            <a:srgbClr val="5ACBF0"/>
          </p15:clr>
        </p15:guide>
        <p15:guide id="7" orient="horz" pos="559">
          <p15:clr>
            <a:srgbClr val="5ACBF0"/>
          </p15:clr>
        </p15:guide>
        <p15:guide id="8" orient="horz" pos="390">
          <p15:clr>
            <a:srgbClr val="5ACBF0"/>
          </p15:clr>
        </p15:guide>
        <p15:guide id="9" pos="7680">
          <p15:clr>
            <a:srgbClr val="F26B43"/>
          </p15:clr>
        </p15:guide>
        <p15:guide id="10" pos="487">
          <p15:clr>
            <a:srgbClr val="5ACBF0"/>
          </p15:clr>
        </p15:guide>
        <p15:guide id="11" pos="731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BDserver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buildingSMART/bSD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-fair.org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Afbeelding met buiten, transport, kraan, water&#10;&#10;Automatisch gegenereerde beschrijving">
            <a:extLst>
              <a:ext uri="{FF2B5EF4-FFF2-40B4-BE49-F238E27FC236}">
                <a16:creationId xmlns:a16="http://schemas.microsoft.com/office/drawing/2014/main" id="{55E0A35A-A777-490A-8014-D9CD49B187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/>
        </p:blipFill>
        <p:spPr>
          <a:xfrm flipH="1">
            <a:off x="0" y="1434"/>
            <a:ext cx="12192000" cy="6856566"/>
          </a:xfrm>
          <a:prstGeom prst="rect">
            <a:avLst/>
          </a:prstGeom>
        </p:spPr>
      </p:pic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7C644337-DED4-472B-AF8B-84EFB504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0B51D47C-FF88-4054-B104-1CA3F092B1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5" name="Tijdelijke aanduiding voor verticale tekst 14">
            <a:extLst>
              <a:ext uri="{FF2B5EF4-FFF2-40B4-BE49-F238E27FC236}">
                <a16:creationId xmlns:a16="http://schemas.microsoft.com/office/drawing/2014/main" id="{3E0819AB-5580-4310-8A6A-2A50D4A35407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0" y="0"/>
            <a:ext cx="7585700" cy="685800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ED33C181-A18D-4F44-8650-EFEBE059CA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351" y="602265"/>
            <a:ext cx="2822400" cy="50400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0" name="Ondertitel 9">
            <a:extLst>
              <a:ext uri="{FF2B5EF4-FFF2-40B4-BE49-F238E27FC236}">
                <a16:creationId xmlns:a16="http://schemas.microsoft.com/office/drawing/2014/main" id="{C03134B1-8D38-432E-B8ED-E28D3DFE9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4" y="5298468"/>
            <a:ext cx="10486776" cy="524816"/>
          </a:xfrm>
        </p:spPr>
        <p:txBody>
          <a:bodyPr/>
          <a:lstStyle/>
          <a:p>
            <a:r>
              <a:rPr lang="en-US" sz="2400" dirty="0"/>
              <a:t>in the Built Environment | Michel Böhms, presented in ISO TC67 AG1</a:t>
            </a:r>
            <a:endParaRPr lang="en-GB" sz="240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4AA6272-A090-4EE2-BAD0-21974100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4" y="4966970"/>
            <a:ext cx="10801348" cy="285635"/>
          </a:xfrm>
        </p:spPr>
        <p:txBody>
          <a:bodyPr/>
          <a:lstStyle/>
          <a:p>
            <a:r>
              <a:rPr lang="en-GB"/>
              <a:t>CEN prEN 17632: Semantic Modelling and Linking (SML)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E76B70-8D18-451D-BA2D-0215C8556439}"/>
              </a:ext>
            </a:extLst>
          </p:cNvPr>
          <p:cNvGrpSpPr/>
          <p:nvPr/>
        </p:nvGrpSpPr>
        <p:grpSpPr>
          <a:xfrm>
            <a:off x="548633" y="5027919"/>
            <a:ext cx="62838" cy="1853180"/>
            <a:chOff x="548633" y="5031095"/>
            <a:chExt cx="62838" cy="1853180"/>
          </a:xfrm>
        </p:grpSpPr>
        <p:sp>
          <p:nvSpPr>
            <p:cNvPr id="38" name="Tijdelijke aanduiding voor tekst 19">
              <a:extLst>
                <a:ext uri="{FF2B5EF4-FFF2-40B4-BE49-F238E27FC236}">
                  <a16:creationId xmlns:a16="http://schemas.microsoft.com/office/drawing/2014/main" id="{C3A344B1-4675-4334-88D1-E81F1D9865A9}"/>
                </a:ext>
              </a:extLst>
            </p:cNvPr>
            <p:cNvSpPr txBox="1">
              <a:spLocks/>
            </p:cNvSpPr>
            <p:nvPr/>
          </p:nvSpPr>
          <p:spPr>
            <a:xfrm>
              <a:off x="548633" y="5031095"/>
              <a:ext cx="62838" cy="182400"/>
            </a:xfrm>
            <a:custGeom>
              <a:avLst/>
              <a:gdLst>
                <a:gd name="connsiteX0" fmla="*/ 17352 w 62838"/>
                <a:gd name="connsiteY0" fmla="*/ 0 h 182400"/>
                <a:gd name="connsiteX1" fmla="*/ 62520 w 62838"/>
                <a:gd name="connsiteY1" fmla="*/ 91200 h 182400"/>
                <a:gd name="connsiteX2" fmla="*/ 21864 w 62838"/>
                <a:gd name="connsiteY2" fmla="*/ 182400 h 182400"/>
                <a:gd name="connsiteX3" fmla="*/ 8308 w 62838"/>
                <a:gd name="connsiteY3" fmla="*/ 145920 h 182400"/>
                <a:gd name="connsiteX4" fmla="*/ 26385 w 62838"/>
                <a:gd name="connsiteY4" fmla="*/ 91200 h 182400"/>
                <a:gd name="connsiteX5" fmla="*/ 3796 w 62838"/>
                <a:gd name="connsiteY5" fmla="*/ 36480 h 182400"/>
                <a:gd name="connsiteX6" fmla="*/ 17352 w 62838"/>
                <a:gd name="connsiteY6" fmla="*/ 0 h 18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38" h="182400">
                  <a:moveTo>
                    <a:pt x="17352" y="0"/>
                  </a:moveTo>
                  <a:cubicBezTo>
                    <a:pt x="17352" y="0"/>
                    <a:pt x="62520" y="69312"/>
                    <a:pt x="62520" y="91200"/>
                  </a:cubicBezTo>
                  <a:cubicBezTo>
                    <a:pt x="67041" y="113088"/>
                    <a:pt x="21864" y="182400"/>
                    <a:pt x="21864" y="182400"/>
                  </a:cubicBezTo>
                  <a:cubicBezTo>
                    <a:pt x="21864" y="182400"/>
                    <a:pt x="-5237" y="175104"/>
                    <a:pt x="8308" y="145920"/>
                  </a:cubicBezTo>
                  <a:cubicBezTo>
                    <a:pt x="17352" y="116736"/>
                    <a:pt x="26385" y="91200"/>
                    <a:pt x="26385" y="91200"/>
                  </a:cubicBezTo>
                  <a:lnTo>
                    <a:pt x="3796" y="36480"/>
                  </a:lnTo>
                  <a:cubicBezTo>
                    <a:pt x="-9759" y="3648"/>
                    <a:pt x="17352" y="0"/>
                    <a:pt x="1735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noFill/>
            </a:ln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00000"/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7188" indent="-1778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00000"/>
                <a:buFontTx/>
                <a:buBlip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</a:buBlip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70C0"/>
                </a:buClr>
                <a:buSzPct val="85000"/>
                <a:buFontTx/>
                <a:buNone/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200" b="1" kern="1200" cap="all" spc="30" baseline="0">
                  <a:solidFill>
                    <a:schemeClr val="tx2"/>
                  </a:solidFill>
                  <a:latin typeface="Franklin Gothic Medium" panose="020B0603020102020204" pitchFamily="34" charset="0"/>
                  <a:ea typeface="+mn-ea"/>
                  <a:cs typeface="Calibri" panose="020F0502020204030204" pitchFamily="34" charset="0"/>
                </a:defRPr>
              </a:lvl4pPr>
              <a:lvl5pPr marL="179388" indent="-179388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AutoNum type="arabicPeriod"/>
                <a:tabLst>
                  <a:tab pos="179388" algn="l"/>
                </a:tabLst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388" indent="-1793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Blip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</a:buBlip>
                <a:defRPr sz="10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7188" indent="-1778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Blip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</a:buBlip>
                <a:defRPr sz="10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200" b="1" kern="1200" cap="all" baseline="0">
                  <a:solidFill>
                    <a:schemeClr val="tx2"/>
                  </a:solidFill>
                  <a:latin typeface="Franklin Gothic Medium" panose="020B06030201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71A4C3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9" name="Tijdelijke aanduiding voor tekst 20">
              <a:extLst>
                <a:ext uri="{FF2B5EF4-FFF2-40B4-BE49-F238E27FC236}">
                  <a16:creationId xmlns:a16="http://schemas.microsoft.com/office/drawing/2014/main" id="{A58D3CE4-851B-4C7C-AEB8-214B9AC79A1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74894" y="5264275"/>
              <a:ext cx="7200" cy="162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00000"/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7188" indent="-17780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00000"/>
                <a:buFontTx/>
                <a:buBlip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</a:buBlip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70C0"/>
                </a:buClr>
                <a:buSzPct val="85000"/>
                <a:buFontTx/>
                <a:buNone/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200" b="1" kern="1200" cap="all" spc="30" baseline="0">
                  <a:solidFill>
                    <a:schemeClr val="tx2"/>
                  </a:solidFill>
                  <a:latin typeface="Franklin Gothic Medium" panose="020B0603020102020204" pitchFamily="34" charset="0"/>
                  <a:ea typeface="+mn-ea"/>
                  <a:cs typeface="Calibri" panose="020F0502020204030204" pitchFamily="34" charset="0"/>
                </a:defRPr>
              </a:lvl4pPr>
              <a:lvl5pPr marL="179388" indent="-179388" algn="l" defTabSz="719138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+mj-lt"/>
                <a:buAutoNum type="arabicPeriod"/>
                <a:tabLst>
                  <a:tab pos="179388" algn="l"/>
                </a:tabLst>
                <a:defRPr sz="100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388" indent="-1793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Blip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</a:buBlip>
                <a:defRPr sz="10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7188" indent="-1778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Blip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</a:buBlip>
                <a:defRPr sz="10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  <a:defRPr sz="1200" b="1" kern="1200" cap="all" baseline="0">
                  <a:solidFill>
                    <a:schemeClr val="tx2"/>
                  </a:solidFill>
                  <a:latin typeface="Franklin Gothic Medium" panose="020B06030201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71A4C3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58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31E388E-3F35-4A49-BD50-694666C73CC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80F82B0-2640-4D68-A98E-24E8FDD903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73D0B9-DBC6-4E7B-860C-D76C97E5F41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30ABD400-209F-4168-9EBF-F06DCE1E988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cap="small" dirty="0" err="1"/>
              <a:t>pre</a:t>
            </a:r>
            <a:r>
              <a:rPr lang="en-GB" dirty="0" err="1"/>
              <a:t>EN</a:t>
            </a:r>
            <a:r>
              <a:rPr lang="en-GB" dirty="0"/>
              <a:t> 17632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870251D-F9B8-4C6A-9DE2-2556ADB8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0A5620-D8C7-460A-AE48-943407F257DE}"/>
              </a:ext>
            </a:extLst>
          </p:cNvPr>
          <p:cNvSpPr txBox="1"/>
          <p:nvPr/>
        </p:nvSpPr>
        <p:spPr>
          <a:xfrm>
            <a:off x="6419500" y="114300"/>
            <a:ext cx="514378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Editorial Team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Benno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Koehorst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 (RWS, NL) – Chair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Michel Böhms (TNO, NL) – Editor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Sara Asmussen (Leif Hansen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Bygherrerådgivning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, ISO 12006-3, GL)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Phil Jackson (University of Surrey, UK)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</a:rPr>
              <a:t>Davis Kantor (CRB, CH)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Ralf Klein (KU Leuven, BE)</a:t>
            </a:r>
            <a:endParaRPr lang="en-GB" sz="1200" b="1" dirty="0">
              <a:solidFill>
                <a:srgbClr val="0000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Cambria" panose="02040503050406030204" pitchFamily="18" charset="0"/>
            </a:endParaRP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Martin Schroeder (Bosch, DE)</a:t>
            </a:r>
            <a:endParaRPr lang="en-GB" sz="1200" b="1" dirty="0">
              <a:solidFill>
                <a:srgbClr val="0000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Cambria" panose="02040503050406030204" pitchFamily="18" charset="0"/>
            </a:endParaRP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Hugo Avalos (Knauf, DE)</a:t>
            </a:r>
            <a:endParaRPr lang="en-GB" sz="1200" b="1" dirty="0">
              <a:solidFill>
                <a:srgbClr val="0000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Cambria" panose="02040503050406030204" pitchFamily="18" charset="0"/>
            </a:endParaRP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Sanne Jansweijer (NEN, NL) – Secretariat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Paul van Rijsinge (NEN, NL) – Secretariat</a:t>
            </a:r>
          </a:p>
          <a:p>
            <a:pPr algn="ctr"/>
            <a:endParaRPr lang="en-GB" sz="1200" b="0" dirty="0">
              <a:solidFill>
                <a:srgbClr val="0000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Cambria" panose="02040503050406030204" pitchFamily="18" charset="0"/>
            </a:endParaRPr>
          </a:p>
          <a:p>
            <a:pPr algn="ctr"/>
            <a:r>
              <a:rPr lang="en-GB" sz="1200" u="sng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Extended TG &amp; external support/advice/inspiration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Espen Schulze 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Cobuilder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NO)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Frédéric Grand (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Cobuilder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/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bSI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bSDD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NO)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Giorgio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chiavini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iBIMi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IT)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V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lad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Nyvlt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(Institute of Technology and Business 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CZ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W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olfgang 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W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ilkes (University of Hagen, DE)</a:t>
            </a:r>
          </a:p>
          <a:p>
            <a:pPr algn="ctr"/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Sigve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Pettersen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Fremby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AS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NO)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Tim Lemoine (BBRI, BE)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Chi Ho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L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au (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bSI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bSDD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NO)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Peter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Muigg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(CAD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Anwendungen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Muigg</a:t>
            </a:r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AT)</a:t>
            </a:r>
          </a:p>
          <a:p>
            <a:pPr algn="ctr"/>
            <a:r>
              <a:rPr lang="en-GB" sz="12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Radboud Baayen (STABU, ISO 12006-3,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Mick Baggen, Jaap Bakker (RWS, NL)</a:t>
            </a:r>
          </a:p>
          <a:p>
            <a:pPr algn="ctr"/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Daan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Oostinga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Sander Stolk, Wouter Lubbers (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Semmtech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Rik Opgenoort, Redmer Kronemeijer (CROW,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Lucas Verhelst, Luuk Wijnholts, Miltos Gatzios (BIM Connected,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L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e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o van Ruijven (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Croonwolter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en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dros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Niels Hoffmann (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Provincie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Noord-Holland,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Niels Reyngoud (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Provincie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Gelderland,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Wouter van Riel (</a:t>
            </a:r>
            <a:r>
              <a:rPr lang="en-GB" sz="1200" dirty="0" err="1">
                <a:solidFill>
                  <a:srgbClr val="000000"/>
                </a:solidFill>
                <a:latin typeface="-apple-system"/>
                <a:ea typeface="MS Mincho" panose="02020609040205080304" pitchFamily="49" charset="-128"/>
                <a:cs typeface="Cambria" panose="02040503050406030204" pitchFamily="18" charset="0"/>
              </a:rPr>
              <a:t>I</a:t>
            </a:r>
            <a:r>
              <a:rPr lang="en-GB" sz="1200" b="0" i="0" dirty="0" err="1">
                <a:effectLst/>
                <a:latin typeface="-apple-system"/>
              </a:rPr>
              <a:t>nfralytics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</a:rPr>
              <a:t>, NL)</a:t>
            </a:r>
          </a:p>
          <a:p>
            <a:pPr algn="ctr"/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Dik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Spekking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(BIM Loket,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René  Wubbels (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ProRail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NL)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Irene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Polikof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Holger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Knublaug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David Price (TQ, US)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Jan Voskuil (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T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axonic</a:t>
            </a:r>
            <a:r>
              <a:rPr lang="en-GB" sz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, NL)</a:t>
            </a:r>
          </a:p>
          <a:p>
            <a:pPr algn="ctr"/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Berwich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Sluer</a:t>
            </a:r>
            <a:r>
              <a:rPr lang="en-GB" sz="1200" dirty="0">
                <a:solidFill>
                  <a:srgbClr val="000000"/>
                </a:solidFill>
                <a:latin typeface="Cambria" panose="02040503050406030204" pitchFamily="18" charset="0"/>
                <a:ea typeface="MS Mincho" panose="02020609040205080304" pitchFamily="49" charset="-128"/>
                <a:cs typeface="Cambria" panose="02040503050406030204" pitchFamily="18" charset="0"/>
              </a:rPr>
              <a:t> (Boskalis, NL)</a:t>
            </a:r>
            <a:endParaRPr lang="en-GB" sz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Cambria" panose="02040503050406030204" pitchFamily="18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39C2428-4963-4B5C-B1F5-A355A11F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2" y="1689068"/>
            <a:ext cx="4995260" cy="449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39383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FE7FCF20-7A15-495E-86D7-825A77FACAB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8506C94-5AFD-49BD-8B06-E35C8A4545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11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C4BD92-FCC8-4734-8932-5DFCFA59F0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215C5277-40D0-4A68-8A5E-0DAADB8017F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Metalevels &amp; language levels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5BE77DA-03B0-4DD0-9C2F-F94BF84C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10" name="Stroomdiagram: Proces 9">
            <a:extLst>
              <a:ext uri="{FF2B5EF4-FFF2-40B4-BE49-F238E27FC236}">
                <a16:creationId xmlns:a16="http://schemas.microsoft.com/office/drawing/2014/main" id="{7A76DD16-32D2-45CC-BE13-B6760F1D573B}"/>
              </a:ext>
            </a:extLst>
          </p:cNvPr>
          <p:cNvSpPr/>
          <p:nvPr/>
        </p:nvSpPr>
        <p:spPr>
          <a:xfrm>
            <a:off x="7184324" y="2194205"/>
            <a:ext cx="1308357" cy="3256694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r>
              <a:rPr lang="en-GB" sz="1600" kern="0" dirty="0">
                <a:latin typeface="Arial"/>
              </a:rPr>
              <a:t>L1:</a:t>
            </a:r>
          </a:p>
          <a:p>
            <a:pPr defTabSz="457200"/>
            <a:r>
              <a:rPr lang="en-GB" sz="1600" kern="0" dirty="0">
                <a:latin typeface="Arial"/>
              </a:rPr>
              <a:t>information</a:t>
            </a:r>
            <a:endParaRPr lang="en-GB" sz="1600" kern="0" dirty="0">
              <a:latin typeface="Arial"/>
              <a:cs typeface="Arial"/>
            </a:endParaRPr>
          </a:p>
          <a:p>
            <a:pPr defTabSz="457200"/>
            <a:r>
              <a:rPr lang="en-GB" sz="1600" kern="0" dirty="0">
                <a:latin typeface="Arial"/>
              </a:rPr>
              <a:t>language</a:t>
            </a: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</p:txBody>
      </p:sp>
      <p:sp>
        <p:nvSpPr>
          <p:cNvPr id="11" name="Stroomdiagram: Proces 10">
            <a:extLst>
              <a:ext uri="{FF2B5EF4-FFF2-40B4-BE49-F238E27FC236}">
                <a16:creationId xmlns:a16="http://schemas.microsoft.com/office/drawing/2014/main" id="{216CE3CF-05D7-4A2F-8A41-039746A99D99}"/>
              </a:ext>
            </a:extLst>
          </p:cNvPr>
          <p:cNvSpPr/>
          <p:nvPr/>
        </p:nvSpPr>
        <p:spPr>
          <a:xfrm>
            <a:off x="9057704" y="2208060"/>
            <a:ext cx="1365689" cy="3256694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r>
              <a:rPr lang="en-GB" sz="1600" kern="0" dirty="0">
                <a:latin typeface="Arial"/>
              </a:rPr>
              <a:t>L2:</a:t>
            </a:r>
            <a:endParaRPr lang="en-GB" sz="1600" kern="0" dirty="0">
              <a:latin typeface="Arial"/>
              <a:cs typeface="Arial"/>
            </a:endParaRPr>
          </a:p>
          <a:p>
            <a:pPr defTabSz="457200"/>
            <a:r>
              <a:rPr lang="en-GB" sz="1600" kern="0" dirty="0">
                <a:latin typeface="Arial"/>
              </a:rPr>
              <a:t>Meta-</a:t>
            </a:r>
          </a:p>
          <a:p>
            <a:pPr defTabSz="457200"/>
            <a:r>
              <a:rPr lang="en-GB" sz="1600" kern="0" dirty="0">
                <a:latin typeface="Arial"/>
              </a:rPr>
              <a:t>‘information</a:t>
            </a:r>
            <a:endParaRPr lang="en-GB" sz="1600" kern="0" dirty="0">
              <a:latin typeface="Arial"/>
              <a:cs typeface="Arial"/>
            </a:endParaRPr>
          </a:p>
          <a:p>
            <a:pPr defTabSz="457200"/>
            <a:r>
              <a:rPr lang="en-GB" sz="1600" kern="0" dirty="0">
                <a:latin typeface="Arial"/>
              </a:rPr>
              <a:t> language’</a:t>
            </a:r>
            <a:endParaRPr lang="en-GB" sz="1600" dirty="0">
              <a:cs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  <a:p>
            <a:pPr defTabSz="457200"/>
            <a:endParaRPr lang="en-GB" sz="1600" kern="0" dirty="0">
              <a:latin typeface="Arial"/>
            </a:endParaRPr>
          </a:p>
        </p:txBody>
      </p:sp>
      <p:sp>
        <p:nvSpPr>
          <p:cNvPr id="12" name="Stroomdiagram: Proces 11">
            <a:extLst>
              <a:ext uri="{FF2B5EF4-FFF2-40B4-BE49-F238E27FC236}">
                <a16:creationId xmlns:a16="http://schemas.microsoft.com/office/drawing/2014/main" id="{666366FE-D78E-45F0-BC90-32433B9F81AA}"/>
              </a:ext>
            </a:extLst>
          </p:cNvPr>
          <p:cNvSpPr/>
          <p:nvPr/>
        </p:nvSpPr>
        <p:spPr>
          <a:xfrm>
            <a:off x="3079905" y="2194205"/>
            <a:ext cx="3527539" cy="894626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0" dirty="0">
                <a:latin typeface="Arial"/>
              </a:rPr>
              <a:t>M2: Meta-’information model’</a:t>
            </a:r>
          </a:p>
        </p:txBody>
      </p:sp>
      <p:sp>
        <p:nvSpPr>
          <p:cNvPr id="13" name="Stroomdiagram: Proces 12">
            <a:extLst>
              <a:ext uri="{FF2B5EF4-FFF2-40B4-BE49-F238E27FC236}">
                <a16:creationId xmlns:a16="http://schemas.microsoft.com/office/drawing/2014/main" id="{F3A60549-D4F2-4782-8AA6-FD6F3AD2BD65}"/>
              </a:ext>
            </a:extLst>
          </p:cNvPr>
          <p:cNvSpPr/>
          <p:nvPr/>
        </p:nvSpPr>
        <p:spPr>
          <a:xfrm>
            <a:off x="3079905" y="3376642"/>
            <a:ext cx="3527539" cy="942922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r>
              <a:rPr lang="en-GB" sz="1600" kern="0" dirty="0">
                <a:latin typeface="Arial"/>
              </a:rPr>
              <a:t>M1: Information model</a:t>
            </a:r>
          </a:p>
        </p:txBody>
      </p:sp>
      <p:sp>
        <p:nvSpPr>
          <p:cNvPr id="14" name="Stroomdiagram: Proces 13">
            <a:extLst>
              <a:ext uri="{FF2B5EF4-FFF2-40B4-BE49-F238E27FC236}">
                <a16:creationId xmlns:a16="http://schemas.microsoft.com/office/drawing/2014/main" id="{61E2A9CC-3E1C-43FE-A7F3-C33680D6C9AC}"/>
              </a:ext>
            </a:extLst>
          </p:cNvPr>
          <p:cNvSpPr/>
          <p:nvPr/>
        </p:nvSpPr>
        <p:spPr>
          <a:xfrm>
            <a:off x="3079905" y="4560285"/>
            <a:ext cx="3527539" cy="900869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r>
              <a:rPr lang="en-GB" sz="1600" kern="0" dirty="0">
                <a:latin typeface="Arial"/>
              </a:rPr>
              <a:t>M0: Information set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FB094CC-833D-4378-A5E6-1A6DE015A8AD}"/>
              </a:ext>
            </a:extLst>
          </p:cNvPr>
          <p:cNvSpPr/>
          <p:nvPr/>
        </p:nvSpPr>
        <p:spPr>
          <a:xfrm>
            <a:off x="5894232" y="4961047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8861E02-F6C0-4A11-B0B8-E410D96D3352}"/>
              </a:ext>
            </a:extLst>
          </p:cNvPr>
          <p:cNvSpPr/>
          <p:nvPr/>
        </p:nvSpPr>
        <p:spPr>
          <a:xfrm>
            <a:off x="5894232" y="3667830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50B87FB8-8247-4DDE-891F-CD62F645D250}"/>
              </a:ext>
            </a:extLst>
          </p:cNvPr>
          <p:cNvSpPr/>
          <p:nvPr/>
        </p:nvSpPr>
        <p:spPr>
          <a:xfrm>
            <a:off x="5894232" y="2407178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BAE2C66-25EA-4A02-80F5-4B4570EF70CE}"/>
              </a:ext>
            </a:extLst>
          </p:cNvPr>
          <p:cNvCxnSpPr>
            <a:cxnSpLocks/>
            <a:stCxn id="15" idx="0"/>
            <a:endCxn id="16" idx="4"/>
          </p:cNvCxnSpPr>
          <p:nvPr/>
        </p:nvCxnSpPr>
        <p:spPr>
          <a:xfrm flipV="1">
            <a:off x="6066858" y="4013082"/>
            <a:ext cx="0" cy="94796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C7BFB24-4887-4398-A624-D4C4C062BE9A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V="1">
            <a:off x="6066858" y="2752430"/>
            <a:ext cx="0" cy="915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0DB12E09-9C70-4B84-94E0-BE4D8C83522F}"/>
              </a:ext>
            </a:extLst>
          </p:cNvPr>
          <p:cNvSpPr txBox="1"/>
          <p:nvPr/>
        </p:nvSpPr>
        <p:spPr>
          <a:xfrm>
            <a:off x="5448575" y="432069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FFC52BD-4C4F-4498-BA8A-F3EE0CE05293}"/>
              </a:ext>
            </a:extLst>
          </p:cNvPr>
          <p:cNvSpPr txBox="1"/>
          <p:nvPr/>
        </p:nvSpPr>
        <p:spPr>
          <a:xfrm>
            <a:off x="5453989" y="30953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CFBB2B40-BE98-4A7C-8F01-79AF7E5020CF}"/>
              </a:ext>
            </a:extLst>
          </p:cNvPr>
          <p:cNvCxnSpPr>
            <a:cxnSpLocks/>
            <a:stCxn id="23" idx="1"/>
            <a:endCxn id="17" idx="6"/>
          </p:cNvCxnSpPr>
          <p:nvPr/>
        </p:nvCxnSpPr>
        <p:spPr>
          <a:xfrm flipH="1" flipV="1">
            <a:off x="6239484" y="2579804"/>
            <a:ext cx="1406327" cy="11385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EAFAEF50-EF6C-48DD-8A04-D081FD057CAB}"/>
              </a:ext>
            </a:extLst>
          </p:cNvPr>
          <p:cNvSpPr/>
          <p:nvPr/>
        </p:nvSpPr>
        <p:spPr>
          <a:xfrm>
            <a:off x="7595250" y="3667830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875D9037-4DA7-4206-8AF4-75A194196F7C}"/>
              </a:ext>
            </a:extLst>
          </p:cNvPr>
          <p:cNvSpPr/>
          <p:nvPr/>
        </p:nvSpPr>
        <p:spPr>
          <a:xfrm>
            <a:off x="9547487" y="4359086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05366E9D-C679-4B39-8C74-E8D8A51D0094}"/>
              </a:ext>
            </a:extLst>
          </p:cNvPr>
          <p:cNvSpPr/>
          <p:nvPr/>
        </p:nvSpPr>
        <p:spPr>
          <a:xfrm>
            <a:off x="7595250" y="4961047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CD23852B-4344-476A-99A8-581D1A624E85}"/>
              </a:ext>
            </a:extLst>
          </p:cNvPr>
          <p:cNvCxnSpPr>
            <a:cxnSpLocks/>
            <a:stCxn id="23" idx="2"/>
            <a:endCxn id="16" idx="6"/>
          </p:cNvCxnSpPr>
          <p:nvPr/>
        </p:nvCxnSpPr>
        <p:spPr>
          <a:xfrm flipH="1">
            <a:off x="6239484" y="3840456"/>
            <a:ext cx="135576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3B8EDA1E-8DF2-46C5-9522-89E04CA5067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239484" y="5133673"/>
            <a:ext cx="1355766" cy="55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741DD688-AFF4-4F7C-9934-3FF6F575CC00}"/>
              </a:ext>
            </a:extLst>
          </p:cNvPr>
          <p:cNvCxnSpPr>
            <a:cxnSpLocks/>
            <a:stCxn id="24" idx="1"/>
            <a:endCxn id="23" idx="6"/>
          </p:cNvCxnSpPr>
          <p:nvPr/>
        </p:nvCxnSpPr>
        <p:spPr>
          <a:xfrm flipH="1" flipV="1">
            <a:off x="7940502" y="3840456"/>
            <a:ext cx="1657546" cy="56919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3F15136-1C0D-437C-B4F2-87787FAE3D52}"/>
              </a:ext>
            </a:extLst>
          </p:cNvPr>
          <p:cNvCxnSpPr>
            <a:cxnSpLocks/>
            <a:stCxn id="24" idx="3"/>
            <a:endCxn id="25" idx="6"/>
          </p:cNvCxnSpPr>
          <p:nvPr/>
        </p:nvCxnSpPr>
        <p:spPr>
          <a:xfrm flipH="1">
            <a:off x="7940502" y="4653777"/>
            <a:ext cx="1657546" cy="47989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0" name="Tekstvak 29">
            <a:extLst>
              <a:ext uri="{FF2B5EF4-FFF2-40B4-BE49-F238E27FC236}">
                <a16:creationId xmlns:a16="http://schemas.microsoft.com/office/drawing/2014/main" id="{0A64AF1C-A18C-49C3-8226-168308118F0C}"/>
              </a:ext>
            </a:extLst>
          </p:cNvPr>
          <p:cNvSpPr txBox="1"/>
          <p:nvPr/>
        </p:nvSpPr>
        <p:spPr>
          <a:xfrm>
            <a:off x="6561326" y="264422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404CDEB3-CD9C-4C5F-A872-57FEF1E148BC}"/>
              </a:ext>
            </a:extLst>
          </p:cNvPr>
          <p:cNvSpPr txBox="1"/>
          <p:nvPr/>
        </p:nvSpPr>
        <p:spPr>
          <a:xfrm>
            <a:off x="6561326" y="35765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60CC9816-B06F-4EF1-A446-198860BC3DAE}"/>
              </a:ext>
            </a:extLst>
          </p:cNvPr>
          <p:cNvSpPr txBox="1"/>
          <p:nvPr/>
        </p:nvSpPr>
        <p:spPr>
          <a:xfrm>
            <a:off x="6561326" y="48622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E2FCF542-3630-4801-BB12-A77B6E52C8E8}"/>
              </a:ext>
            </a:extLst>
          </p:cNvPr>
          <p:cNvSpPr txBox="1"/>
          <p:nvPr/>
        </p:nvSpPr>
        <p:spPr>
          <a:xfrm rot="1189368">
            <a:off x="8460795" y="388584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CF8F6D8-AEE4-4C84-932A-6E0A40BA0D93}"/>
              </a:ext>
            </a:extLst>
          </p:cNvPr>
          <p:cNvSpPr txBox="1"/>
          <p:nvPr/>
        </p:nvSpPr>
        <p:spPr>
          <a:xfrm rot="20572926">
            <a:off x="8451933" y="46206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 type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04D4AE5E-8D55-4A53-8A07-958F7E98BEDD}"/>
              </a:ext>
            </a:extLst>
          </p:cNvPr>
          <p:cNvSpPr txBox="1"/>
          <p:nvPr/>
        </p:nvSpPr>
        <p:spPr>
          <a:xfrm>
            <a:off x="9723746" y="519585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optional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3A93405-9635-4DF2-A772-6516EA7E9091}"/>
              </a:ext>
            </a:extLst>
          </p:cNvPr>
          <p:cNvSpPr txBox="1"/>
          <p:nvPr/>
        </p:nvSpPr>
        <p:spPr>
          <a:xfrm>
            <a:off x="3083661" y="220536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optional</a:t>
            </a:r>
          </a:p>
        </p:txBody>
      </p:sp>
      <p:sp>
        <p:nvSpPr>
          <p:cNvPr id="37" name="Stroomdiagram: Proces 36">
            <a:extLst>
              <a:ext uri="{FF2B5EF4-FFF2-40B4-BE49-F238E27FC236}">
                <a16:creationId xmlns:a16="http://schemas.microsoft.com/office/drawing/2014/main" id="{50E0214A-D9D0-4A9F-AE71-1B803903D251}"/>
              </a:ext>
            </a:extLst>
          </p:cNvPr>
          <p:cNvSpPr/>
          <p:nvPr/>
        </p:nvSpPr>
        <p:spPr>
          <a:xfrm>
            <a:off x="3079905" y="3372536"/>
            <a:ext cx="3527539" cy="227199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defTabSz="457200"/>
            <a:r>
              <a:rPr lang="en-GB" sz="1600" kern="0" dirty="0">
                <a:latin typeface="Arial"/>
              </a:rPr>
              <a:t>Top</a:t>
            </a:r>
            <a:r>
              <a:rPr lang="en-GB" kern="0" dirty="0">
                <a:latin typeface="Arial"/>
              </a:rPr>
              <a:t> l</a:t>
            </a:r>
            <a:r>
              <a:rPr lang="en-GB" sz="1600" kern="0" dirty="0">
                <a:latin typeface="Arial"/>
              </a:rPr>
              <a:t>evel information model</a:t>
            </a:r>
            <a:endParaRPr lang="en-GB" dirty="0"/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673BF78E-3A82-4B20-85D6-A05DDD60A646}"/>
              </a:ext>
            </a:extLst>
          </p:cNvPr>
          <p:cNvGrpSpPr/>
          <p:nvPr/>
        </p:nvGrpSpPr>
        <p:grpSpPr>
          <a:xfrm>
            <a:off x="2215307" y="4087128"/>
            <a:ext cx="775887" cy="672068"/>
            <a:chOff x="311692" y="1216025"/>
            <a:chExt cx="775887" cy="672068"/>
          </a:xfrm>
        </p:grpSpPr>
        <p:sp>
          <p:nvSpPr>
            <p:cNvPr id="39" name="Pijl: U-vormig 38">
              <a:extLst>
                <a:ext uri="{FF2B5EF4-FFF2-40B4-BE49-F238E27FC236}">
                  <a16:creationId xmlns:a16="http://schemas.microsoft.com/office/drawing/2014/main" id="{516CB0C2-A6B6-4461-AC3C-2B1540A8736E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40" name="Afbeelding 39">
              <a:extLst>
                <a:ext uri="{FF2B5EF4-FFF2-40B4-BE49-F238E27FC236}">
                  <a16:creationId xmlns:a16="http://schemas.microsoft.com/office/drawing/2014/main" id="{8037C848-0460-483E-A3AB-E36C50983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492FBCE9-8B82-4DF2-B7A2-3D818DD96B6C}"/>
              </a:ext>
            </a:extLst>
          </p:cNvPr>
          <p:cNvGrpSpPr/>
          <p:nvPr/>
        </p:nvGrpSpPr>
        <p:grpSpPr>
          <a:xfrm>
            <a:off x="2215307" y="3410396"/>
            <a:ext cx="775887" cy="672068"/>
            <a:chOff x="311692" y="1216025"/>
            <a:chExt cx="775887" cy="672068"/>
          </a:xfrm>
        </p:grpSpPr>
        <p:sp>
          <p:nvSpPr>
            <p:cNvPr id="42" name="Pijl: U-vormig 41">
              <a:extLst>
                <a:ext uri="{FF2B5EF4-FFF2-40B4-BE49-F238E27FC236}">
                  <a16:creationId xmlns:a16="http://schemas.microsoft.com/office/drawing/2014/main" id="{3BDC1C29-3BD2-48BB-B5C4-186001136898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57909B41-2695-4906-B85C-9D7533B69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grpSp>
        <p:nvGrpSpPr>
          <p:cNvPr id="44" name="Groep 43">
            <a:extLst>
              <a:ext uri="{FF2B5EF4-FFF2-40B4-BE49-F238E27FC236}">
                <a16:creationId xmlns:a16="http://schemas.microsoft.com/office/drawing/2014/main" id="{F2574102-CBD2-452A-A57D-A77B8B0BA69F}"/>
              </a:ext>
            </a:extLst>
          </p:cNvPr>
          <p:cNvGrpSpPr/>
          <p:nvPr/>
        </p:nvGrpSpPr>
        <p:grpSpPr>
          <a:xfrm>
            <a:off x="2215307" y="4778831"/>
            <a:ext cx="775887" cy="672068"/>
            <a:chOff x="311692" y="1216025"/>
            <a:chExt cx="775887" cy="672068"/>
          </a:xfrm>
        </p:grpSpPr>
        <p:sp>
          <p:nvSpPr>
            <p:cNvPr id="45" name="Pijl: U-vormig 44">
              <a:extLst>
                <a:ext uri="{FF2B5EF4-FFF2-40B4-BE49-F238E27FC236}">
                  <a16:creationId xmlns:a16="http://schemas.microsoft.com/office/drawing/2014/main" id="{578E3932-6621-4C70-A29A-56EF0F66C578}"/>
                </a:ext>
              </a:extLst>
            </p:cNvPr>
            <p:cNvSpPr/>
            <p:nvPr/>
          </p:nvSpPr>
          <p:spPr>
            <a:xfrm rot="5400000" flipV="1">
              <a:off x="391488" y="1248060"/>
              <a:ext cx="560237" cy="719829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pic>
          <p:nvPicPr>
            <p:cNvPr id="46" name="Afbeelding 45">
              <a:extLst>
                <a:ext uri="{FF2B5EF4-FFF2-40B4-BE49-F238E27FC236}">
                  <a16:creationId xmlns:a16="http://schemas.microsoft.com/office/drawing/2014/main" id="{8C05F5E5-246A-4C7E-A887-FB714BCBE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083"/>
            <a:stretch/>
          </p:blipFill>
          <p:spPr>
            <a:xfrm>
              <a:off x="845283" y="1216025"/>
              <a:ext cx="242296" cy="341312"/>
            </a:xfrm>
            <a:prstGeom prst="rect">
              <a:avLst/>
            </a:prstGeom>
          </p:spPr>
        </p:pic>
      </p:grpSp>
      <p:sp>
        <p:nvSpPr>
          <p:cNvPr id="47" name="Rechthoek 46">
            <a:extLst>
              <a:ext uri="{FF2B5EF4-FFF2-40B4-BE49-F238E27FC236}">
                <a16:creationId xmlns:a16="http://schemas.microsoft.com/office/drawing/2014/main" id="{38698C36-D64A-4366-ABD4-CD524CF392D4}"/>
              </a:ext>
            </a:extLst>
          </p:cNvPr>
          <p:cNvSpPr/>
          <p:nvPr/>
        </p:nvSpPr>
        <p:spPr>
          <a:xfrm rot="16200000">
            <a:off x="1013346" y="4232550"/>
            <a:ext cx="2005677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b="1" kern="0" dirty="0">
                <a:solidFill>
                  <a:schemeClr val="tx2">
                    <a:lumMod val="75000"/>
                  </a:schemeClr>
                </a:solidFill>
              </a:rPr>
              <a:t>Information linking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25C1B237-E375-4EDA-ADC7-328A6815E0A4}"/>
              </a:ext>
            </a:extLst>
          </p:cNvPr>
          <p:cNvSpPr txBox="1"/>
          <p:nvPr/>
        </p:nvSpPr>
        <p:spPr>
          <a:xfrm>
            <a:off x="5777889" y="58695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: “some element in”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F82B8CC3-F988-4D71-809A-67A770F56D20}"/>
              </a:ext>
            </a:extLst>
          </p:cNvPr>
          <p:cNvSpPr/>
          <p:nvPr/>
        </p:nvSpPr>
        <p:spPr>
          <a:xfrm>
            <a:off x="5355201" y="5869544"/>
            <a:ext cx="345252" cy="34525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defTabSz="457200"/>
            <a:endParaRPr lang="en-GB" kern="0" dirty="0">
              <a:latin typeface="Arial"/>
            </a:endParaRP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DB609514-4D77-40E3-A15C-42B75CA8CCD3}"/>
              </a:ext>
            </a:extLst>
          </p:cNvPr>
          <p:cNvSpPr/>
          <p:nvPr/>
        </p:nvSpPr>
        <p:spPr>
          <a:xfrm>
            <a:off x="5700453" y="1670407"/>
            <a:ext cx="2318263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GB" b="1" kern="0" dirty="0">
                <a:solidFill>
                  <a:schemeClr val="tx2">
                    <a:lumMod val="75000"/>
                  </a:schemeClr>
                </a:solidFill>
              </a:rPr>
              <a:t>Information modelling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897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C7F372-859D-44D3-803E-ED2CE771D23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3EC62E-07EF-40CE-950B-27576FA7C7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48179C-60B4-4E8A-B63C-1B5FC23A3F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2E5CF9A1-413A-40A2-81BB-F03E14134D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sz="2400" dirty="0"/>
              <a:t>Data architecture for master data as specified by the ISO 8000 series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835F7FC-D87C-473D-9F26-F5DCDC6E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E8243B1-7916-4848-BC11-1FCEFC09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39" y="1504959"/>
            <a:ext cx="8364736" cy="4733917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D5FE264-7FC5-49FD-B202-EA9F3B7B4691}"/>
              </a:ext>
            </a:extLst>
          </p:cNvPr>
          <p:cNvSpPr txBox="1"/>
          <p:nvPr/>
        </p:nvSpPr>
        <p:spPr>
          <a:xfrm>
            <a:off x="8956909" y="2596152"/>
            <a:ext cx="3207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Ontologies</a:t>
            </a:r>
          </a:p>
          <a:p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RDF, RDFS, OWL, SHACL, SKOS</a:t>
            </a:r>
          </a:p>
          <a:p>
            <a:endParaRPr lang="en-GB" b="1" dirty="0">
              <a:solidFill>
                <a:srgbClr val="C00000"/>
              </a:solidFill>
              <a:highlight>
                <a:srgbClr val="EEF2FE"/>
              </a:highligh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FFDA986-AEDF-4364-B812-76D6574E967D}"/>
              </a:ext>
            </a:extLst>
          </p:cNvPr>
          <p:cNvSpPr txBox="1"/>
          <p:nvPr/>
        </p:nvSpPr>
        <p:spPr>
          <a:xfrm>
            <a:off x="10862177" y="1914645"/>
            <a:ext cx="982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URI</a:t>
            </a:r>
          </a:p>
          <a:p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Strategy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C52B2D3-79EA-477C-9CF7-72325F4459D1}"/>
              </a:ext>
            </a:extLst>
          </p:cNvPr>
          <p:cNvSpPr txBox="1"/>
          <p:nvPr/>
        </p:nvSpPr>
        <p:spPr>
          <a:xfrm>
            <a:off x="7184019" y="4159791"/>
            <a:ext cx="432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Serialisation: XML, Turtle, JSON-LD, </a:t>
            </a:r>
            <a:r>
              <a:rPr lang="en-GB" b="1" dirty="0" err="1">
                <a:solidFill>
                  <a:srgbClr val="C00000"/>
                </a:solidFill>
                <a:highlight>
                  <a:srgbClr val="EEF2FE"/>
                </a:highlight>
              </a:rPr>
              <a:t>TriG</a:t>
            </a:r>
            <a:r>
              <a:rPr lang="en-GB" b="1" dirty="0">
                <a:solidFill>
                  <a:srgbClr val="C00000"/>
                </a:solidFill>
                <a:highlight>
                  <a:srgbClr val="EEF2FE"/>
                </a:highlight>
              </a:rPr>
              <a:t>, …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A851A41-01F4-4556-AA84-FE0F0316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6" y="3510592"/>
            <a:ext cx="2356113" cy="972364"/>
          </a:xfrm>
          <a:prstGeom prst="rect">
            <a:avLst/>
          </a:prstGeom>
        </p:spPr>
      </p:pic>
      <p:sp>
        <p:nvSpPr>
          <p:cNvPr id="17" name="Ovaal 16">
            <a:extLst>
              <a:ext uri="{FF2B5EF4-FFF2-40B4-BE49-F238E27FC236}">
                <a16:creationId xmlns:a16="http://schemas.microsoft.com/office/drawing/2014/main" id="{08152371-8E37-4780-BBB7-D3F84F53D7C2}"/>
              </a:ext>
            </a:extLst>
          </p:cNvPr>
          <p:cNvSpPr/>
          <p:nvPr/>
        </p:nvSpPr>
        <p:spPr>
          <a:xfrm>
            <a:off x="4340646" y="1427727"/>
            <a:ext cx="1156771" cy="9738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2897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verticale tekst 35">
            <a:extLst>
              <a:ext uri="{FF2B5EF4-FFF2-40B4-BE49-F238E27FC236}">
                <a16:creationId xmlns:a16="http://schemas.microsoft.com/office/drawing/2014/main" id="{858AE828-65F4-46A2-B34A-3F0781D9D37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6CD28D-22DA-43BF-90BA-686632F9C3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13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5ED9BED-D1BC-48A6-8AC4-9E32C503C6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35" name="Ondertitel 34">
            <a:extLst>
              <a:ext uri="{FF2B5EF4-FFF2-40B4-BE49-F238E27FC236}">
                <a16:creationId xmlns:a16="http://schemas.microsoft.com/office/drawing/2014/main" id="{641EE368-7B3D-4B4D-B739-1E67D2E03E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Use case types versus modelling power</a:t>
            </a:r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BA4AA0CA-E758-4FAC-B6B5-34BEB871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34" name="Rechteck 1">
            <a:extLst>
              <a:ext uri="{FF2B5EF4-FFF2-40B4-BE49-F238E27FC236}">
                <a16:creationId xmlns:a16="http://schemas.microsoft.com/office/drawing/2014/main" id="{28B0BEB2-EA10-48EB-AF27-F4D17C83EA0A}"/>
              </a:ext>
            </a:extLst>
          </p:cNvPr>
          <p:cNvSpPr/>
          <p:nvPr/>
        </p:nvSpPr>
        <p:spPr bwMode="auto">
          <a:xfrm>
            <a:off x="8338562" y="4603403"/>
            <a:ext cx="2358460" cy="818958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</a:p>
          <a:p>
            <a:pPr algn="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</a:p>
          <a:p>
            <a:pPr algn="r"/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</p:txBody>
      </p:sp>
      <p:sp>
        <p:nvSpPr>
          <p:cNvPr id="37" name="Rechteck 3">
            <a:extLst>
              <a:ext uri="{FF2B5EF4-FFF2-40B4-BE49-F238E27FC236}">
                <a16:creationId xmlns:a16="http://schemas.microsoft.com/office/drawing/2014/main" id="{8ABD8FC1-20C8-4B1B-9B1B-D08F01F55F40}"/>
              </a:ext>
            </a:extLst>
          </p:cNvPr>
          <p:cNvSpPr/>
          <p:nvPr/>
        </p:nvSpPr>
        <p:spPr bwMode="auto">
          <a:xfrm>
            <a:off x="6496535" y="1979872"/>
            <a:ext cx="4200486" cy="1294112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GB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</a:p>
          <a:p>
            <a:pPr algn="r"/>
            <a:r>
              <a:rPr lang="en-GB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</a:p>
          <a:p>
            <a:pPr algn="r"/>
            <a:r>
              <a:rPr lang="en-GB" sz="1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en-GB" sz="900" b="1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Freeform 62">
            <a:extLst>
              <a:ext uri="{FF2B5EF4-FFF2-40B4-BE49-F238E27FC236}">
                <a16:creationId xmlns:a16="http://schemas.microsoft.com/office/drawing/2014/main" id="{215F96A0-8C4E-45E3-A052-D91849C81944}"/>
              </a:ext>
            </a:extLst>
          </p:cNvPr>
          <p:cNvSpPr/>
          <p:nvPr/>
        </p:nvSpPr>
        <p:spPr>
          <a:xfrm>
            <a:off x="1803637" y="4596920"/>
            <a:ext cx="3631725" cy="847447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360000" bIns="45720" numCol="1" rtlCol="0" anchor="ctr" anchorCtr="0" compatLnSpc="1">
            <a:prstTxWarp prst="textNoShape">
              <a:avLst/>
            </a:prstTxWarp>
          </a:bodyPr>
          <a:lstStyle/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GB" sz="2000" b="1" kern="0" dirty="0">
                <a:solidFill>
                  <a:srgbClr val="000000"/>
                </a:solidFill>
                <a:cs typeface="Arial"/>
              </a:rPr>
              <a:t>LoC-1</a:t>
            </a:r>
          </a:p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</a:rPr>
              <a:t>Vocabulary/dictionary/</a:t>
            </a:r>
          </a:p>
          <a:p>
            <a:pPr algn="just">
              <a:tabLst>
                <a:tab pos="1973263" algn="l"/>
                <a:tab pos="2239963" algn="l"/>
              </a:tabLst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</a:rPr>
              <a:t>thesaurus</a:t>
            </a:r>
          </a:p>
        </p:txBody>
      </p:sp>
      <p:sp>
        <p:nvSpPr>
          <p:cNvPr id="39" name="Freeform 62">
            <a:extLst>
              <a:ext uri="{FF2B5EF4-FFF2-40B4-BE49-F238E27FC236}">
                <a16:creationId xmlns:a16="http://schemas.microsoft.com/office/drawing/2014/main" id="{98639FC3-7E3D-41C8-BC28-6D6065BF09B3}"/>
              </a:ext>
            </a:extLst>
          </p:cNvPr>
          <p:cNvSpPr/>
          <p:nvPr/>
        </p:nvSpPr>
        <p:spPr>
          <a:xfrm>
            <a:off x="1803637" y="3513276"/>
            <a:ext cx="4336618" cy="805779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39600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1973263" algn="l"/>
                <a:tab pos="2239963" algn="l"/>
              </a:tabLst>
              <a:defRPr/>
            </a:pPr>
            <a:r>
              <a:rPr lang="en-GB" sz="2000" b="1" kern="0" dirty="0">
                <a:solidFill>
                  <a:srgbClr val="000000"/>
                </a:solidFill>
                <a:cs typeface="Arial"/>
              </a:rPr>
              <a:t>LoC-2</a:t>
            </a:r>
            <a:endParaRPr lang="en-GB" sz="2000" kern="0" dirty="0">
              <a:solidFill>
                <a:srgbClr val="262626"/>
              </a:solidFill>
              <a:latin typeface="Arial" charset="0"/>
              <a:cs typeface="Arial" pitchFamily="34" charset="0"/>
            </a:endParaRPr>
          </a:p>
          <a:p>
            <a:pPr>
              <a:tabLst>
                <a:tab pos="1973263" algn="l"/>
                <a:tab pos="2239963" algn="l"/>
              </a:tabLst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</a:rPr>
              <a:t>Basic ontology</a:t>
            </a:r>
            <a:endParaRPr lang="en-GB" sz="1200" kern="0" dirty="0">
              <a:solidFill>
                <a:srgbClr val="262626"/>
              </a:solidFill>
              <a:latin typeface="Arial" charset="0"/>
              <a:cs typeface="Arial" pitchFamily="34" charset="0"/>
            </a:endParaRP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58D8FB4D-6C87-48F1-A217-93D697469620}"/>
              </a:ext>
            </a:extLst>
          </p:cNvPr>
          <p:cNvSpPr/>
          <p:nvPr/>
        </p:nvSpPr>
        <p:spPr>
          <a:xfrm>
            <a:off x="1803637" y="1980421"/>
            <a:ext cx="4692897" cy="1298392"/>
          </a:xfrm>
          <a:custGeom>
            <a:avLst/>
            <a:gdLst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773345 w 4013867"/>
              <a:gd name="connsiteY2" fmla="*/ 370591 h 370591"/>
              <a:gd name="connsiteX3" fmla="*/ 0 w 4013867"/>
              <a:gd name="connsiteY3" fmla="*/ 370591 h 370591"/>
              <a:gd name="connsiteX0" fmla="*/ 0 w 4013867"/>
              <a:gd name="connsiteY0" fmla="*/ 0 h 370591"/>
              <a:gd name="connsiteX1" fmla="*/ 4013867 w 4013867"/>
              <a:gd name="connsiteY1" fmla="*/ 0 h 370591"/>
              <a:gd name="connsiteX2" fmla="*/ 3821015 w 4013867"/>
              <a:gd name="connsiteY2" fmla="*/ 368210 h 370591"/>
              <a:gd name="connsiteX3" fmla="*/ 0 w 4013867"/>
              <a:gd name="connsiteY3" fmla="*/ 370591 h 370591"/>
              <a:gd name="connsiteX4" fmla="*/ 0 w 4013867"/>
              <a:gd name="connsiteY4" fmla="*/ 0 h 3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3867" h="370591">
                <a:moveTo>
                  <a:pt x="0" y="0"/>
                </a:moveTo>
                <a:lnTo>
                  <a:pt x="4013867" y="0"/>
                </a:lnTo>
                <a:lnTo>
                  <a:pt x="3821015" y="368210"/>
                </a:lnTo>
                <a:lnTo>
                  <a:pt x="0" y="370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360000" bIns="45720" numCol="1" rtlCol="0" anchor="ctr" anchorCtr="0" compatLnSpc="1">
            <a:prstTxWarp prst="textNoShape">
              <a:avLst/>
            </a:prstTxWarp>
          </a:bodyPr>
          <a:lstStyle/>
          <a:p>
            <a:pPr marL="92075">
              <a:tabLst>
                <a:tab pos="2065338" algn="l"/>
                <a:tab pos="2332038" algn="l"/>
              </a:tabLst>
              <a:defRPr/>
            </a:pPr>
            <a:r>
              <a:rPr lang="en-GB" sz="2000" b="1" kern="0" dirty="0">
                <a:solidFill>
                  <a:srgbClr val="000000"/>
                </a:solidFill>
                <a:cs typeface="Arial"/>
              </a:rPr>
              <a:t>LoC-3</a:t>
            </a:r>
          </a:p>
          <a:p>
            <a:pPr marL="92075">
              <a:tabLst>
                <a:tab pos="2065338" algn="l"/>
                <a:tab pos="2332038" algn="l"/>
              </a:tabLst>
              <a:defRPr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</a:rPr>
              <a:t>Advanced ontology</a:t>
            </a:r>
          </a:p>
        </p:txBody>
      </p:sp>
      <p:grpSp>
        <p:nvGrpSpPr>
          <p:cNvPr id="41" name="Group 1">
            <a:extLst>
              <a:ext uri="{FF2B5EF4-FFF2-40B4-BE49-F238E27FC236}">
                <a16:creationId xmlns:a16="http://schemas.microsoft.com/office/drawing/2014/main" id="{C7B41D42-0F89-48C1-9CB7-250A77ED300C}"/>
              </a:ext>
            </a:extLst>
          </p:cNvPr>
          <p:cNvGrpSpPr/>
          <p:nvPr/>
        </p:nvGrpSpPr>
        <p:grpSpPr>
          <a:xfrm>
            <a:off x="3355794" y="1961769"/>
            <a:ext cx="6280072" cy="4277107"/>
            <a:chOff x="3928773" y="1526332"/>
            <a:chExt cx="1310889" cy="1240715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E0A5198B-A510-4F2C-8075-0CA9B4E11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93126" y="1973481"/>
              <a:ext cx="301" cy="351"/>
            </a:xfrm>
            <a:custGeom>
              <a:avLst/>
              <a:gdLst>
                <a:gd name="T0" fmla="*/ 4 w 5"/>
                <a:gd name="T1" fmla="*/ 2 h 2"/>
                <a:gd name="T2" fmla="*/ 5 w 5"/>
                <a:gd name="T3" fmla="*/ 0 h 2"/>
                <a:gd name="T4" fmla="*/ 0 w 5"/>
                <a:gd name="T5" fmla="*/ 2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A651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CFA0E08-75ED-4669-B5B5-486CAE9989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38558" y="1526332"/>
              <a:ext cx="245810" cy="465049"/>
            </a:xfrm>
            <a:custGeom>
              <a:avLst/>
              <a:gdLst>
                <a:gd name="T0" fmla="*/ 3266 w 3266"/>
                <a:gd name="T1" fmla="*/ 998 h 5298"/>
                <a:gd name="T2" fmla="*/ 2396 w 3266"/>
                <a:gd name="T3" fmla="*/ 731 h 5298"/>
                <a:gd name="T4" fmla="*/ 0 w 3266"/>
                <a:gd name="T5" fmla="*/ 0 h 5298"/>
                <a:gd name="T6" fmla="*/ 0 w 3266"/>
                <a:gd name="T7" fmla="*/ 5298 h 5298"/>
                <a:gd name="T8" fmla="*/ 3266 w 3266"/>
                <a:gd name="T9" fmla="*/ 998 h 5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6" h="5298">
                  <a:moveTo>
                    <a:pt x="3266" y="998"/>
                  </a:moveTo>
                  <a:lnTo>
                    <a:pt x="2396" y="731"/>
                  </a:lnTo>
                  <a:lnTo>
                    <a:pt x="0" y="0"/>
                  </a:lnTo>
                  <a:lnTo>
                    <a:pt x="0" y="5298"/>
                  </a:lnTo>
                  <a:lnTo>
                    <a:pt x="3266" y="998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DB80F432-0208-469F-8D32-9B028B47C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40285" y="1973481"/>
              <a:ext cx="444083" cy="393098"/>
            </a:xfrm>
            <a:custGeom>
              <a:avLst/>
              <a:gdLst>
                <a:gd name="T0" fmla="*/ 3867 w 5902"/>
                <a:gd name="T1" fmla="*/ 4479 h 4479"/>
                <a:gd name="T2" fmla="*/ 3872 w 5902"/>
                <a:gd name="T3" fmla="*/ 4477 h 4479"/>
                <a:gd name="T4" fmla="*/ 5902 w 5902"/>
                <a:gd name="T5" fmla="*/ 1803 h 4479"/>
                <a:gd name="T6" fmla="*/ 4904 w 5902"/>
                <a:gd name="T7" fmla="*/ 1499 h 4479"/>
                <a:gd name="T8" fmla="*/ 0 w 5902"/>
                <a:gd name="T9" fmla="*/ 0 h 4479"/>
                <a:gd name="T10" fmla="*/ 0 w 5902"/>
                <a:gd name="T11" fmla="*/ 3297 h 4479"/>
                <a:gd name="T12" fmla="*/ 3867 w 5902"/>
                <a:gd name="T13" fmla="*/ 4479 h 4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2" h="4479">
                  <a:moveTo>
                    <a:pt x="3867" y="4479"/>
                  </a:moveTo>
                  <a:lnTo>
                    <a:pt x="3872" y="4477"/>
                  </a:lnTo>
                  <a:lnTo>
                    <a:pt x="5902" y="1803"/>
                  </a:lnTo>
                  <a:lnTo>
                    <a:pt x="4904" y="1499"/>
                  </a:lnTo>
                  <a:lnTo>
                    <a:pt x="0" y="0"/>
                  </a:lnTo>
                  <a:lnTo>
                    <a:pt x="0" y="3297"/>
                  </a:lnTo>
                  <a:lnTo>
                    <a:pt x="3867" y="4479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B6F9ADC5-4C48-46D1-97A9-58CFF7C2F1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28773" y="2288661"/>
              <a:ext cx="655595" cy="478386"/>
            </a:xfrm>
            <a:custGeom>
              <a:avLst/>
              <a:gdLst>
                <a:gd name="T0" fmla="*/ 6597 w 8715"/>
                <a:gd name="T1" fmla="*/ 5453 h 5453"/>
                <a:gd name="T2" fmla="*/ 8715 w 8715"/>
                <a:gd name="T3" fmla="*/ 2664 h 5453"/>
                <a:gd name="T4" fmla="*/ 7549 w 8715"/>
                <a:gd name="T5" fmla="*/ 2308 h 5453"/>
                <a:gd name="T6" fmla="*/ 0 w 8715"/>
                <a:gd name="T7" fmla="*/ 0 h 5453"/>
                <a:gd name="T8" fmla="*/ 0 w 8715"/>
                <a:gd name="T9" fmla="*/ 3436 h 5453"/>
                <a:gd name="T10" fmla="*/ 6597 w 8715"/>
                <a:gd name="T11" fmla="*/ 5453 h 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15" h="5453">
                  <a:moveTo>
                    <a:pt x="6597" y="5453"/>
                  </a:moveTo>
                  <a:lnTo>
                    <a:pt x="8715" y="2664"/>
                  </a:lnTo>
                  <a:lnTo>
                    <a:pt x="7549" y="2308"/>
                  </a:lnTo>
                  <a:lnTo>
                    <a:pt x="0" y="0"/>
                  </a:lnTo>
                  <a:lnTo>
                    <a:pt x="0" y="3436"/>
                  </a:lnTo>
                  <a:lnTo>
                    <a:pt x="6597" y="5453"/>
                  </a:lnTo>
                  <a:close/>
                </a:path>
              </a:pathLst>
            </a:custGeom>
            <a:solidFill>
              <a:srgbClr val="BFBFBF"/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E7269B87-93E7-4528-92BA-EF556711B3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1526332"/>
              <a:ext cx="245509" cy="465049"/>
            </a:xfrm>
            <a:custGeom>
              <a:avLst/>
              <a:gdLst>
                <a:gd name="T0" fmla="*/ 0 w 3265"/>
                <a:gd name="T1" fmla="*/ 998 h 5298"/>
                <a:gd name="T2" fmla="*/ 870 w 3265"/>
                <a:gd name="T3" fmla="*/ 731 h 5298"/>
                <a:gd name="T4" fmla="*/ 3265 w 3265"/>
                <a:gd name="T5" fmla="*/ 0 h 5298"/>
                <a:gd name="T6" fmla="*/ 3265 w 3265"/>
                <a:gd name="T7" fmla="*/ 5298 h 5298"/>
                <a:gd name="T8" fmla="*/ 0 w 3265"/>
                <a:gd name="T9" fmla="*/ 998 h 5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5" h="5298">
                  <a:moveTo>
                    <a:pt x="0" y="998"/>
                  </a:moveTo>
                  <a:lnTo>
                    <a:pt x="870" y="731"/>
                  </a:lnTo>
                  <a:lnTo>
                    <a:pt x="3265" y="0"/>
                  </a:lnTo>
                  <a:lnTo>
                    <a:pt x="3265" y="52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A7217049-9289-48A4-9971-F1F67DC225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1973481"/>
              <a:ext cx="443783" cy="393098"/>
            </a:xfrm>
            <a:custGeom>
              <a:avLst/>
              <a:gdLst>
                <a:gd name="T0" fmla="*/ 2035 w 5901"/>
                <a:gd name="T1" fmla="*/ 4479 h 4479"/>
                <a:gd name="T2" fmla="*/ 2030 w 5901"/>
                <a:gd name="T3" fmla="*/ 4477 h 4479"/>
                <a:gd name="T4" fmla="*/ 0 w 5901"/>
                <a:gd name="T5" fmla="*/ 1803 h 4479"/>
                <a:gd name="T6" fmla="*/ 998 w 5901"/>
                <a:gd name="T7" fmla="*/ 1499 h 4479"/>
                <a:gd name="T8" fmla="*/ 5901 w 5901"/>
                <a:gd name="T9" fmla="*/ 0 h 4479"/>
                <a:gd name="T10" fmla="*/ 5901 w 5901"/>
                <a:gd name="T11" fmla="*/ 3297 h 4479"/>
                <a:gd name="T12" fmla="*/ 2035 w 5901"/>
                <a:gd name="T13" fmla="*/ 4479 h 4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01" h="4479">
                  <a:moveTo>
                    <a:pt x="2035" y="4479"/>
                  </a:moveTo>
                  <a:lnTo>
                    <a:pt x="2030" y="4477"/>
                  </a:lnTo>
                  <a:lnTo>
                    <a:pt x="0" y="1803"/>
                  </a:lnTo>
                  <a:lnTo>
                    <a:pt x="998" y="1499"/>
                  </a:lnTo>
                  <a:lnTo>
                    <a:pt x="5901" y="0"/>
                  </a:lnTo>
                  <a:lnTo>
                    <a:pt x="5901" y="3297"/>
                  </a:lnTo>
                  <a:lnTo>
                    <a:pt x="2035" y="447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04C434AE-FE7F-4858-8E18-7830E3B8AD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88234" y="2234961"/>
              <a:ext cx="992267" cy="230594"/>
            </a:xfrm>
            <a:custGeom>
              <a:avLst/>
              <a:gdLst>
                <a:gd name="T0" fmla="*/ 1 w 13193"/>
                <a:gd name="T1" fmla="*/ 2019 h 2628"/>
                <a:gd name="T2" fmla="*/ 1693 w 13193"/>
                <a:gd name="T3" fmla="*/ 2628 h 2628"/>
                <a:gd name="T4" fmla="*/ 6596 w 13193"/>
                <a:gd name="T5" fmla="*/ 1129 h 2628"/>
                <a:gd name="T6" fmla="*/ 11500 w 13193"/>
                <a:gd name="T7" fmla="*/ 2628 h 2628"/>
                <a:gd name="T8" fmla="*/ 13192 w 13193"/>
                <a:gd name="T9" fmla="*/ 2019 h 2628"/>
                <a:gd name="T10" fmla="*/ 13193 w 13193"/>
                <a:gd name="T11" fmla="*/ 2017 h 2628"/>
                <a:gd name="T12" fmla="*/ 6596 w 13193"/>
                <a:gd name="T13" fmla="*/ 0 h 2628"/>
                <a:gd name="T14" fmla="*/ 0 w 13193"/>
                <a:gd name="T15" fmla="*/ 2017 h 2628"/>
                <a:gd name="T16" fmla="*/ 1 w 13193"/>
                <a:gd name="T17" fmla="*/ 2019 h 2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93" h="2628">
                  <a:moveTo>
                    <a:pt x="1" y="2019"/>
                  </a:moveTo>
                  <a:lnTo>
                    <a:pt x="1693" y="2628"/>
                  </a:lnTo>
                  <a:lnTo>
                    <a:pt x="6596" y="1129"/>
                  </a:lnTo>
                  <a:lnTo>
                    <a:pt x="11500" y="2628"/>
                  </a:lnTo>
                  <a:lnTo>
                    <a:pt x="13192" y="2019"/>
                  </a:lnTo>
                  <a:lnTo>
                    <a:pt x="13193" y="2017"/>
                  </a:lnTo>
                  <a:lnTo>
                    <a:pt x="6596" y="0"/>
                  </a:lnTo>
                  <a:lnTo>
                    <a:pt x="0" y="2017"/>
                  </a:lnTo>
                  <a:lnTo>
                    <a:pt x="1" y="2019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EC98945E-2728-48E1-8D7B-AD2EE481F7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293427" y="1927152"/>
              <a:ext cx="581581" cy="150220"/>
            </a:xfrm>
            <a:custGeom>
              <a:avLst/>
              <a:gdLst>
                <a:gd name="T0" fmla="*/ 1471 w 7733"/>
                <a:gd name="T1" fmla="*/ 1711 h 1711"/>
                <a:gd name="T2" fmla="*/ 3866 w 7733"/>
                <a:gd name="T3" fmla="*/ 980 h 1711"/>
                <a:gd name="T4" fmla="*/ 6262 w 7733"/>
                <a:gd name="T5" fmla="*/ 1711 h 1711"/>
                <a:gd name="T6" fmla="*/ 7733 w 7733"/>
                <a:gd name="T7" fmla="*/ 1182 h 1711"/>
                <a:gd name="T8" fmla="*/ 3866 w 7733"/>
                <a:gd name="T9" fmla="*/ 0 h 1711"/>
                <a:gd name="T10" fmla="*/ 0 w 7733"/>
                <a:gd name="T11" fmla="*/ 1182 h 1711"/>
                <a:gd name="T12" fmla="*/ 1471 w 7733"/>
                <a:gd name="T13" fmla="*/ 1711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33" h="1711">
                  <a:moveTo>
                    <a:pt x="1471" y="1711"/>
                  </a:moveTo>
                  <a:lnTo>
                    <a:pt x="3866" y="980"/>
                  </a:lnTo>
                  <a:lnTo>
                    <a:pt x="6262" y="1711"/>
                  </a:lnTo>
                  <a:lnTo>
                    <a:pt x="7733" y="1182"/>
                  </a:lnTo>
                  <a:lnTo>
                    <a:pt x="3866" y="0"/>
                  </a:lnTo>
                  <a:lnTo>
                    <a:pt x="0" y="1182"/>
                  </a:lnTo>
                  <a:lnTo>
                    <a:pt x="1471" y="1711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5F8CF50-3F0A-44B6-BFDF-053C29A209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84368" y="2288661"/>
              <a:ext cx="655294" cy="478386"/>
            </a:xfrm>
            <a:custGeom>
              <a:avLst/>
              <a:gdLst>
                <a:gd name="T0" fmla="*/ 2118 w 8714"/>
                <a:gd name="T1" fmla="*/ 5453 h 5453"/>
                <a:gd name="T2" fmla="*/ 0 w 8714"/>
                <a:gd name="T3" fmla="*/ 2664 h 5453"/>
                <a:gd name="T4" fmla="*/ 1166 w 8714"/>
                <a:gd name="T5" fmla="*/ 2308 h 5453"/>
                <a:gd name="T6" fmla="*/ 8714 w 8714"/>
                <a:gd name="T7" fmla="*/ 0 h 5453"/>
                <a:gd name="T8" fmla="*/ 8714 w 8714"/>
                <a:gd name="T9" fmla="*/ 3436 h 5453"/>
                <a:gd name="T10" fmla="*/ 2118 w 8714"/>
                <a:gd name="T11" fmla="*/ 5453 h 5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14" h="5453">
                  <a:moveTo>
                    <a:pt x="2118" y="5453"/>
                  </a:moveTo>
                  <a:lnTo>
                    <a:pt x="0" y="2664"/>
                  </a:lnTo>
                  <a:lnTo>
                    <a:pt x="1166" y="2308"/>
                  </a:lnTo>
                  <a:lnTo>
                    <a:pt x="8714" y="0"/>
                  </a:lnTo>
                  <a:lnTo>
                    <a:pt x="8714" y="3436"/>
                  </a:lnTo>
                  <a:lnTo>
                    <a:pt x="2118" y="545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kern="0" cap="small">
                <a:solidFill>
                  <a:prstClr val="white"/>
                </a:solidFill>
                <a:latin typeface="Arial" charset="0"/>
                <a:cs typeface="Arial" pitchFamily="34" charset="0"/>
              </a:endParaRPr>
            </a:p>
          </p:txBody>
        </p:sp>
      </p:grpSp>
      <p:sp>
        <p:nvSpPr>
          <p:cNvPr id="51" name="Rechteck 46">
            <a:extLst>
              <a:ext uri="{FF2B5EF4-FFF2-40B4-BE49-F238E27FC236}">
                <a16:creationId xmlns:a16="http://schemas.microsoft.com/office/drawing/2014/main" id="{7C059CEB-00D4-4134-BB99-8EB6945CFE22}"/>
              </a:ext>
            </a:extLst>
          </p:cNvPr>
          <p:cNvSpPr/>
          <p:nvPr/>
        </p:nvSpPr>
        <p:spPr bwMode="auto">
          <a:xfrm>
            <a:off x="6360405" y="4012007"/>
            <a:ext cx="1729160" cy="261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120000" lon="1356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hteck 48">
            <a:extLst>
              <a:ext uri="{FF2B5EF4-FFF2-40B4-BE49-F238E27FC236}">
                <a16:creationId xmlns:a16="http://schemas.microsoft.com/office/drawing/2014/main" id="{F5B92F17-2952-43DD-88E6-944FF9FC41F1}"/>
              </a:ext>
            </a:extLst>
          </p:cNvPr>
          <p:cNvSpPr/>
          <p:nvPr/>
        </p:nvSpPr>
        <p:spPr bwMode="auto">
          <a:xfrm>
            <a:off x="6724878" y="2117974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hteck 49">
            <a:extLst>
              <a:ext uri="{FF2B5EF4-FFF2-40B4-BE49-F238E27FC236}">
                <a16:creationId xmlns:a16="http://schemas.microsoft.com/office/drawing/2014/main" id="{A4939DAA-B3FA-429F-A40C-0536C9E3287E}"/>
              </a:ext>
            </a:extLst>
          </p:cNvPr>
          <p:cNvSpPr/>
          <p:nvPr/>
        </p:nvSpPr>
        <p:spPr bwMode="auto">
          <a:xfrm>
            <a:off x="6619568" y="2448334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50">
            <a:extLst>
              <a:ext uri="{FF2B5EF4-FFF2-40B4-BE49-F238E27FC236}">
                <a16:creationId xmlns:a16="http://schemas.microsoft.com/office/drawing/2014/main" id="{A40C57D5-DAAC-4527-9894-06FBA2AC68FB}"/>
              </a:ext>
            </a:extLst>
          </p:cNvPr>
          <p:cNvSpPr/>
          <p:nvPr/>
        </p:nvSpPr>
        <p:spPr bwMode="auto">
          <a:xfrm>
            <a:off x="5746272" y="2334599"/>
            <a:ext cx="2400229" cy="9447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140000" lon="276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GB"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hteck 58">
            <a:extLst>
              <a:ext uri="{FF2B5EF4-FFF2-40B4-BE49-F238E27FC236}">
                <a16:creationId xmlns:a16="http://schemas.microsoft.com/office/drawing/2014/main" id="{F6B3C796-A7EE-4E10-B72A-C890C663A06B}"/>
              </a:ext>
            </a:extLst>
          </p:cNvPr>
          <p:cNvSpPr/>
          <p:nvPr/>
        </p:nvSpPr>
        <p:spPr bwMode="auto">
          <a:xfrm>
            <a:off x="6537392" y="2711142"/>
            <a:ext cx="1729160" cy="261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120000" lon="1356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Pfeil: nach oben und unten 2">
            <a:extLst>
              <a:ext uri="{FF2B5EF4-FFF2-40B4-BE49-F238E27FC236}">
                <a16:creationId xmlns:a16="http://schemas.microsoft.com/office/drawing/2014/main" id="{DFBE5BEB-92E8-45A9-9025-3B4D82DACC77}"/>
              </a:ext>
            </a:extLst>
          </p:cNvPr>
          <p:cNvSpPr/>
          <p:nvPr/>
        </p:nvSpPr>
        <p:spPr bwMode="auto">
          <a:xfrm>
            <a:off x="9920455" y="3293569"/>
            <a:ext cx="691645" cy="1295730"/>
          </a:xfrm>
          <a:prstGeom prst="upDownArrow">
            <a:avLst>
              <a:gd name="adj1" fmla="val 39403"/>
              <a:gd name="adj2" fmla="val 35726"/>
            </a:avLst>
          </a:prstGeom>
          <a:solidFill>
            <a:srgbClr val="D9D9D9"/>
          </a:solidFill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100" b="1" i="0" u="none" strike="noStrike" cap="none" normalizeH="0" baseline="0" dirty="0">
              <a:ln>
                <a:noFill/>
              </a:ln>
              <a:solidFill>
                <a:srgbClr val="F87C00"/>
              </a:solidFill>
              <a:effectLst/>
              <a:latin typeface="Arial Unicode MS" pitchFamily="34" charset="-128"/>
              <a:cs typeface="Arial" charset="0"/>
            </a:endParaRPr>
          </a:p>
        </p:txBody>
      </p:sp>
      <p:sp>
        <p:nvSpPr>
          <p:cNvPr id="57" name="Rechteck 45">
            <a:extLst>
              <a:ext uri="{FF2B5EF4-FFF2-40B4-BE49-F238E27FC236}">
                <a16:creationId xmlns:a16="http://schemas.microsoft.com/office/drawing/2014/main" id="{8F05271D-052B-4E9E-B70A-C7AE7A73542C}"/>
              </a:ext>
            </a:extLst>
          </p:cNvPr>
          <p:cNvSpPr/>
          <p:nvPr/>
        </p:nvSpPr>
        <p:spPr bwMode="auto">
          <a:xfrm>
            <a:off x="6116116" y="2615038"/>
            <a:ext cx="3545605" cy="4146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OWL or</a:t>
            </a:r>
          </a:p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SHACL</a:t>
            </a:r>
          </a:p>
        </p:txBody>
      </p:sp>
      <p:sp>
        <p:nvSpPr>
          <p:cNvPr id="58" name="Rechteck 60">
            <a:extLst>
              <a:ext uri="{FF2B5EF4-FFF2-40B4-BE49-F238E27FC236}">
                <a16:creationId xmlns:a16="http://schemas.microsoft.com/office/drawing/2014/main" id="{DB4CD98A-30E4-4796-9091-43E7F2833559}"/>
              </a:ext>
            </a:extLst>
          </p:cNvPr>
          <p:cNvSpPr/>
          <p:nvPr/>
        </p:nvSpPr>
        <p:spPr bwMode="auto">
          <a:xfrm>
            <a:off x="6356614" y="5360885"/>
            <a:ext cx="1425857" cy="357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 + SKOS</a:t>
            </a:r>
          </a:p>
        </p:txBody>
      </p:sp>
      <p:sp>
        <p:nvSpPr>
          <p:cNvPr id="59" name="Rechteck 28">
            <a:extLst>
              <a:ext uri="{FF2B5EF4-FFF2-40B4-BE49-F238E27FC236}">
                <a16:creationId xmlns:a16="http://schemas.microsoft.com/office/drawing/2014/main" id="{073DC53F-D2B0-4ACD-8828-93E0C9045ABB}"/>
              </a:ext>
            </a:extLst>
          </p:cNvPr>
          <p:cNvSpPr/>
          <p:nvPr/>
        </p:nvSpPr>
        <p:spPr bwMode="auto">
          <a:xfrm>
            <a:off x="4267248" y="3950011"/>
            <a:ext cx="2354905" cy="300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exchange</a:t>
            </a:r>
          </a:p>
          <a:p>
            <a:pPr algn="r"/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sharing</a:t>
            </a:r>
          </a:p>
        </p:txBody>
      </p:sp>
      <p:sp>
        <p:nvSpPr>
          <p:cNvPr id="60" name="Rechteck 29">
            <a:extLst>
              <a:ext uri="{FF2B5EF4-FFF2-40B4-BE49-F238E27FC236}">
                <a16:creationId xmlns:a16="http://schemas.microsoft.com/office/drawing/2014/main" id="{9396D6A1-AA12-4977-B193-58FA4A32EE5A}"/>
              </a:ext>
            </a:extLst>
          </p:cNvPr>
          <p:cNvSpPr/>
          <p:nvPr/>
        </p:nvSpPr>
        <p:spPr bwMode="auto">
          <a:xfrm rot="120000">
            <a:off x="3551240" y="5248903"/>
            <a:ext cx="3163008" cy="3137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Arial"/>
                <a:cs typeface="Arial"/>
              </a:rPr>
              <a:t>Alignment of terms &amp; definitions 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1" name="Rechteck 33">
            <a:extLst>
              <a:ext uri="{FF2B5EF4-FFF2-40B4-BE49-F238E27FC236}">
                <a16:creationId xmlns:a16="http://schemas.microsoft.com/office/drawing/2014/main" id="{32519A18-BE75-4E87-9C95-779B07A3309D}"/>
              </a:ext>
            </a:extLst>
          </p:cNvPr>
          <p:cNvSpPr/>
          <p:nvPr/>
        </p:nvSpPr>
        <p:spPr bwMode="auto">
          <a:xfrm>
            <a:off x="3725014" y="2770602"/>
            <a:ext cx="2969834" cy="3003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" lon="1800000" rev="215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62" name="Rechteck 34">
            <a:extLst>
              <a:ext uri="{FF2B5EF4-FFF2-40B4-BE49-F238E27FC236}">
                <a16:creationId xmlns:a16="http://schemas.microsoft.com/office/drawing/2014/main" id="{45DCABA8-9AC5-4C75-8C9E-8399B5FD161E}"/>
              </a:ext>
            </a:extLst>
          </p:cNvPr>
          <p:cNvSpPr/>
          <p:nvPr/>
        </p:nvSpPr>
        <p:spPr bwMode="auto">
          <a:xfrm>
            <a:off x="6245072" y="3753057"/>
            <a:ext cx="2321469" cy="7305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perspectiveHeroicExtremeLeftFacing" fov="0">
              <a:rot lat="12000000" lon="13200000" rev="10740000"/>
            </a:camera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RDFS only</a:t>
            </a:r>
          </a:p>
        </p:txBody>
      </p:sp>
    </p:spTree>
    <p:extLst>
      <p:ext uri="{BB962C8B-B14F-4D97-AF65-F5344CB8AC3E}">
        <p14:creationId xmlns:p14="http://schemas.microsoft.com/office/powerpoint/2010/main" val="37783074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986182C-CF8B-4644-B31A-7DD3A2C4EFB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8A746B-0956-4ED2-8B59-9B51B237DC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87F1B4-987E-4DBB-A7FB-1A2394676C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D477DB4A-1A95-48AF-85B2-FB40C6ADD6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Conceptual information language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28EDB22-E0AE-4448-AB6C-736CF8F8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139E2EB-5567-4296-B328-36056A34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15362"/>
            <a:ext cx="4109291" cy="49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27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verticale tekst 12">
            <a:extLst>
              <a:ext uri="{FF2B5EF4-FFF2-40B4-BE49-F238E27FC236}">
                <a16:creationId xmlns:a16="http://schemas.microsoft.com/office/drawing/2014/main" id="{AC30DBE2-CB5D-4BB5-82CA-4DF2F2F81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To: RDF +</a:t>
            </a:r>
          </a:p>
          <a:p>
            <a:pPr lvl="1"/>
            <a:r>
              <a:rPr lang="en-GB" dirty="0"/>
              <a:t>SKOS</a:t>
            </a:r>
          </a:p>
          <a:p>
            <a:pPr lvl="1"/>
            <a:r>
              <a:rPr lang="en-GB" dirty="0"/>
              <a:t>RDFS</a:t>
            </a:r>
          </a:p>
          <a:p>
            <a:pPr lvl="1"/>
            <a:r>
              <a:rPr lang="en-GB" dirty="0"/>
              <a:t>OWL</a:t>
            </a:r>
          </a:p>
          <a:p>
            <a:pPr lvl="1"/>
            <a:r>
              <a:rPr lang="en-GB" dirty="0"/>
              <a:t>SHACL</a:t>
            </a:r>
          </a:p>
          <a:p>
            <a:endParaRPr lang="en-GB" dirty="0"/>
          </a:p>
        </p:txBody>
      </p:sp>
      <p:sp>
        <p:nvSpPr>
          <p:cNvPr id="14" name="Tijdelijke aanduiding voor verticale tekst 13">
            <a:extLst>
              <a:ext uri="{FF2B5EF4-FFF2-40B4-BE49-F238E27FC236}">
                <a16:creationId xmlns:a16="http://schemas.microsoft.com/office/drawing/2014/main" id="{F563E826-F2E6-4818-B096-C2C159C9720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45C379-0428-4A20-8F4A-35CFD40FC1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3B6662-2B8A-471D-86E0-8997696E35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214A6585-E831-4877-A979-7043E76706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Language bindings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EF602DD-D247-4907-AE95-ADA73B8A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8EEE65E-51F8-4122-98C4-2A6D5FB9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952" y="0"/>
            <a:ext cx="524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961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4322924-33BA-4037-ADBB-B359D233359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87245C-D305-4232-BF2D-023AB62928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1BD7CE-00DD-4E85-8578-130EECC2D7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9C3C50A5-1EBF-43A6-90CC-0AF42741311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Uri Strategy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9F1331A-0337-431F-8206-FF1B0990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7616BCB-F725-42EB-9905-E597F63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97" y="1535982"/>
            <a:ext cx="6559296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834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AFC2A0C-8B9B-4590-A3EE-498AD6D84024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E6DF4C-12BB-49F8-B7AD-90B227ABF2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AED244-2AD4-4895-94EC-634EAF7725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366C58E4-87C6-46D6-AE99-C3DB6641B7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Combining languages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328782-3B69-4B5D-A799-A3D62AC0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grpSp>
        <p:nvGrpSpPr>
          <p:cNvPr id="58" name="Groep 57">
            <a:extLst>
              <a:ext uri="{FF2B5EF4-FFF2-40B4-BE49-F238E27FC236}">
                <a16:creationId xmlns:a16="http://schemas.microsoft.com/office/drawing/2014/main" id="{000AE672-0536-4F43-B981-22347A378DD3}"/>
              </a:ext>
            </a:extLst>
          </p:cNvPr>
          <p:cNvGrpSpPr/>
          <p:nvPr/>
        </p:nvGrpSpPr>
        <p:grpSpPr>
          <a:xfrm>
            <a:off x="2908806" y="1229377"/>
            <a:ext cx="7640806" cy="5347791"/>
            <a:chOff x="2607437" y="197694"/>
            <a:chExt cx="8251131" cy="6597622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6FA3FF7-720A-4CF5-841F-4F81C136F701}"/>
                </a:ext>
              </a:extLst>
            </p:cNvPr>
            <p:cNvSpPr/>
            <p:nvPr/>
          </p:nvSpPr>
          <p:spPr>
            <a:xfrm>
              <a:off x="2614704" y="517357"/>
              <a:ext cx="6138490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29A7D09-A014-447B-9C14-D77D5E09E96A}"/>
                </a:ext>
              </a:extLst>
            </p:cNvPr>
            <p:cNvSpPr/>
            <p:nvPr/>
          </p:nvSpPr>
          <p:spPr>
            <a:xfrm>
              <a:off x="2614704" y="2753260"/>
              <a:ext cx="6138490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2E63C72-B225-4501-8ABF-AE5397D91DDE}"/>
                </a:ext>
              </a:extLst>
            </p:cNvPr>
            <p:cNvSpPr/>
            <p:nvPr/>
          </p:nvSpPr>
          <p:spPr>
            <a:xfrm>
              <a:off x="7114826" y="4989162"/>
              <a:ext cx="3743742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679C9A2F-B186-436F-BF8B-017D2DB3C41C}"/>
                </a:ext>
              </a:extLst>
            </p:cNvPr>
            <p:cNvSpPr/>
            <p:nvPr/>
          </p:nvSpPr>
          <p:spPr>
            <a:xfrm>
              <a:off x="2614704" y="4989162"/>
              <a:ext cx="3542325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52171842-51CA-46E3-8A7B-9CFFA4DD634D}"/>
                </a:ext>
              </a:extLst>
            </p:cNvPr>
            <p:cNvSpPr txBox="1"/>
            <p:nvPr/>
          </p:nvSpPr>
          <p:spPr>
            <a:xfrm>
              <a:off x="2607437" y="517357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SKOS</a:t>
              </a: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C2E06072-5D9F-48E1-A5AE-4B31DAF79550}"/>
                </a:ext>
              </a:extLst>
            </p:cNvPr>
            <p:cNvSpPr txBox="1"/>
            <p:nvPr/>
          </p:nvSpPr>
          <p:spPr>
            <a:xfrm>
              <a:off x="2614704" y="275325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RDFS</a:t>
              </a: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4B558933-C37F-4BC1-8704-ADF56932ACD8}"/>
                </a:ext>
              </a:extLst>
            </p:cNvPr>
            <p:cNvSpPr txBox="1"/>
            <p:nvPr/>
          </p:nvSpPr>
          <p:spPr>
            <a:xfrm>
              <a:off x="2621971" y="4989161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OWL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3C2AEF79-0FD1-496D-BDDF-E7380AECDADB}"/>
                </a:ext>
              </a:extLst>
            </p:cNvPr>
            <p:cNvSpPr txBox="1"/>
            <p:nvPr/>
          </p:nvSpPr>
          <p:spPr>
            <a:xfrm>
              <a:off x="7067250" y="4997183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SHACL</a:t>
              </a:r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E20EE6BB-FDED-4063-8F33-878D248FF647}"/>
                </a:ext>
              </a:extLst>
            </p:cNvPr>
            <p:cNvCxnSpPr>
              <a:cxnSpLocks/>
            </p:cNvCxnSpPr>
            <p:nvPr/>
          </p:nvCxnSpPr>
          <p:spPr>
            <a:xfrm>
              <a:off x="2621971" y="2326906"/>
              <a:ext cx="803518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42F2320-5F87-4E62-8B4B-8C08A0353B05}"/>
                </a:ext>
              </a:extLst>
            </p:cNvPr>
            <p:cNvSpPr txBox="1"/>
            <p:nvPr/>
          </p:nvSpPr>
          <p:spPr>
            <a:xfrm>
              <a:off x="3467682" y="3067528"/>
              <a:ext cx="1148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C1 a </a:t>
              </a:r>
              <a:r>
                <a:rPr lang="nl-NL" sz="1100" err="1"/>
                <a:t>rdfs:Class</a:t>
              </a:r>
              <a:endParaRPr lang="nl-NL" sz="1100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526E5854-2840-4D00-803C-41516C256854}"/>
                </a:ext>
              </a:extLst>
            </p:cNvPr>
            <p:cNvSpPr txBox="1"/>
            <p:nvPr/>
          </p:nvSpPr>
          <p:spPr>
            <a:xfrm>
              <a:off x="3481137" y="883741"/>
              <a:ext cx="1359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T1 a </a:t>
              </a:r>
              <a:r>
                <a:rPr lang="nl-NL" sz="1100" err="1"/>
                <a:t>skos:Concept</a:t>
              </a:r>
              <a:endParaRPr lang="nl-NL" sz="1100"/>
            </a:p>
          </p:txBody>
        </p:sp>
        <p:cxnSp>
          <p:nvCxnSpPr>
            <p:cNvPr id="19" name="Rechte verbindingslijn met pijl 18">
              <a:extLst>
                <a:ext uri="{FF2B5EF4-FFF2-40B4-BE49-F238E27FC236}">
                  <a16:creationId xmlns:a16="http://schemas.microsoft.com/office/drawing/2014/main" id="{25F442C1-F533-4F82-AAD6-22E23BC80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1684" y="1193096"/>
              <a:ext cx="0" cy="1782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A44F1F54-1C13-45FB-B2FE-108CEE4BD2E5}"/>
                </a:ext>
              </a:extLst>
            </p:cNvPr>
            <p:cNvSpPr txBox="1"/>
            <p:nvPr/>
          </p:nvSpPr>
          <p:spPr>
            <a:xfrm>
              <a:off x="3651684" y="2730683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rdfs:seeAlso</a:t>
              </a:r>
              <a:endParaRPr lang="nl-NL" sz="1100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460EC1D-64F2-4F26-842B-3C0DEDD83AFC}"/>
                </a:ext>
              </a:extLst>
            </p:cNvPr>
            <p:cNvSpPr txBox="1"/>
            <p:nvPr/>
          </p:nvSpPr>
          <p:spPr>
            <a:xfrm>
              <a:off x="5024194" y="1014546"/>
              <a:ext cx="1327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skos:relatedMatch</a:t>
              </a:r>
              <a:endParaRPr lang="nl-NL" sz="110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2622071-742F-45B7-B888-BA43D3864D39}"/>
                </a:ext>
              </a:extLst>
            </p:cNvPr>
            <p:cNvSpPr/>
            <p:nvPr/>
          </p:nvSpPr>
          <p:spPr>
            <a:xfrm>
              <a:off x="9077044" y="517357"/>
              <a:ext cx="1781524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786A870-F021-403D-B2D5-E337389268FC}"/>
                </a:ext>
              </a:extLst>
            </p:cNvPr>
            <p:cNvSpPr/>
            <p:nvPr/>
          </p:nvSpPr>
          <p:spPr>
            <a:xfrm>
              <a:off x="9077044" y="2753260"/>
              <a:ext cx="1781524" cy="13514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58C664AD-538B-476C-88B5-147EA07782E0}"/>
                </a:ext>
              </a:extLst>
            </p:cNvPr>
            <p:cNvCxnSpPr>
              <a:cxnSpLocks/>
            </p:cNvCxnSpPr>
            <p:nvPr/>
          </p:nvCxnSpPr>
          <p:spPr>
            <a:xfrm>
              <a:off x="4980503" y="1014546"/>
              <a:ext cx="447599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919B40A6-2347-482C-818D-23A3A8659588}"/>
                </a:ext>
              </a:extLst>
            </p:cNvPr>
            <p:cNvSpPr txBox="1"/>
            <p:nvPr/>
          </p:nvSpPr>
          <p:spPr>
            <a:xfrm>
              <a:off x="9456496" y="883741"/>
              <a:ext cx="1359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T3 a </a:t>
              </a:r>
              <a:r>
                <a:rPr lang="nl-NL" sz="1100" err="1"/>
                <a:t>skos:Concept</a:t>
              </a:r>
              <a:endParaRPr lang="nl-NL" sz="1100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D19CB19-5141-461C-B306-70F30D2199B0}"/>
                </a:ext>
              </a:extLst>
            </p:cNvPr>
            <p:cNvSpPr txBox="1"/>
            <p:nvPr/>
          </p:nvSpPr>
          <p:spPr>
            <a:xfrm>
              <a:off x="3835074" y="1076206"/>
              <a:ext cx="120257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skos:definition</a:t>
              </a:r>
              <a:endParaRPr lang="nl-NL" sz="1100"/>
            </a:p>
            <a:p>
              <a:r>
                <a:rPr lang="nl-NL" sz="1100" err="1"/>
                <a:t>skos:prefLabel</a:t>
              </a:r>
              <a:endParaRPr lang="nl-NL" sz="1100"/>
            </a:p>
            <a:p>
              <a:r>
                <a:rPr lang="nl-NL" sz="1100" err="1"/>
                <a:t>skos:broader</a:t>
              </a:r>
              <a:r>
                <a:rPr lang="nl-NL" sz="1100"/>
                <a:t> T2</a:t>
              </a: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68B25EFD-F0D9-4817-8B43-E1028003EA02}"/>
                </a:ext>
              </a:extLst>
            </p:cNvPr>
            <p:cNvSpPr txBox="1"/>
            <p:nvPr/>
          </p:nvSpPr>
          <p:spPr>
            <a:xfrm>
              <a:off x="3832762" y="3252537"/>
              <a:ext cx="140615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skos:definition</a:t>
              </a:r>
              <a:endParaRPr lang="nl-NL" sz="1100"/>
            </a:p>
            <a:p>
              <a:r>
                <a:rPr lang="nl-NL" sz="1100" err="1"/>
                <a:t>skos:prefLabel</a:t>
              </a:r>
              <a:endParaRPr lang="nl-NL" sz="1100"/>
            </a:p>
            <a:p>
              <a:r>
                <a:rPr lang="nl-NL" sz="1100" err="1"/>
                <a:t>rdfs:subClassOf</a:t>
              </a:r>
              <a:r>
                <a:rPr lang="nl-NL" sz="1100"/>
                <a:t> C2</a:t>
              </a:r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5B1DD2A8-8344-4627-95D2-42FCF59FF088}"/>
                </a:ext>
              </a:extLst>
            </p:cNvPr>
            <p:cNvSpPr txBox="1"/>
            <p:nvPr/>
          </p:nvSpPr>
          <p:spPr>
            <a:xfrm>
              <a:off x="6091893" y="3424482"/>
              <a:ext cx="1168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P a </a:t>
              </a:r>
              <a:r>
                <a:rPr lang="nl-NL" sz="1100" err="1"/>
                <a:t>rdf:Property</a:t>
              </a:r>
              <a:endParaRPr lang="nl-NL" sz="1100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DBC506E8-398A-4416-81C1-BA5F6DCBE705}"/>
                </a:ext>
              </a:extLst>
            </p:cNvPr>
            <p:cNvSpPr txBox="1"/>
            <p:nvPr/>
          </p:nvSpPr>
          <p:spPr>
            <a:xfrm>
              <a:off x="6423431" y="3626651"/>
              <a:ext cx="9204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rdfs:domain</a:t>
              </a:r>
              <a:endParaRPr lang="nl-NL" sz="1100"/>
            </a:p>
            <a:p>
              <a:r>
                <a:rPr lang="nl-NL" sz="1100" err="1"/>
                <a:t>rdfs:range</a:t>
              </a:r>
              <a:endParaRPr lang="nl-NL" sz="1100"/>
            </a:p>
          </p:txBody>
        </p:sp>
        <p:cxnSp>
          <p:nvCxnSpPr>
            <p:cNvPr id="30" name="Rechte verbindingslijn met pijl 29">
              <a:extLst>
                <a:ext uri="{FF2B5EF4-FFF2-40B4-BE49-F238E27FC236}">
                  <a16:creationId xmlns:a16="http://schemas.microsoft.com/office/drawing/2014/main" id="{0BC2A4C0-444B-400E-87C4-BA19EE4C44BD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 flipV="1">
              <a:off x="4714300" y="3205336"/>
              <a:ext cx="1709131" cy="636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B27E79BB-B9C1-48C2-AD04-4AA1093465C9}"/>
                </a:ext>
              </a:extLst>
            </p:cNvPr>
            <p:cNvCxnSpPr>
              <a:cxnSpLocks/>
            </p:cNvCxnSpPr>
            <p:nvPr/>
          </p:nvCxnSpPr>
          <p:spPr>
            <a:xfrm>
              <a:off x="7260803" y="3552619"/>
              <a:ext cx="20689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kstvak 31">
              <a:extLst>
                <a:ext uri="{FF2B5EF4-FFF2-40B4-BE49-F238E27FC236}">
                  <a16:creationId xmlns:a16="http://schemas.microsoft.com/office/drawing/2014/main" id="{6B580D1B-CC4F-47DA-BE27-63487F5ABCD6}"/>
                </a:ext>
              </a:extLst>
            </p:cNvPr>
            <p:cNvSpPr txBox="1"/>
            <p:nvPr/>
          </p:nvSpPr>
          <p:spPr>
            <a:xfrm>
              <a:off x="9376528" y="3409569"/>
              <a:ext cx="12474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P2 a </a:t>
              </a:r>
              <a:r>
                <a:rPr lang="nl-NL" sz="1100" err="1"/>
                <a:t>rdf:Property</a:t>
              </a:r>
              <a:endParaRPr lang="nl-NL" sz="1100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3E41ED3A-0669-4CE0-8380-757B37BBD192}"/>
                </a:ext>
              </a:extLst>
            </p:cNvPr>
            <p:cNvSpPr txBox="1"/>
            <p:nvPr/>
          </p:nvSpPr>
          <p:spPr>
            <a:xfrm>
              <a:off x="7242433" y="3293677"/>
              <a:ext cx="13644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rdfs:subPropertyOf</a:t>
              </a:r>
              <a:endParaRPr lang="nl-NL" sz="1100"/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7B1378BD-4004-4D74-BB60-FC39395CCDA5}"/>
                </a:ext>
              </a:extLst>
            </p:cNvPr>
            <p:cNvSpPr txBox="1"/>
            <p:nvPr/>
          </p:nvSpPr>
          <p:spPr>
            <a:xfrm>
              <a:off x="9376528" y="3016819"/>
              <a:ext cx="1148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C3 a </a:t>
              </a:r>
              <a:r>
                <a:rPr lang="nl-NL" sz="1100" err="1"/>
                <a:t>rdfs:Class</a:t>
              </a:r>
              <a:endParaRPr lang="nl-NL" sz="1100"/>
            </a:p>
          </p:txBody>
        </p:sp>
        <p:cxnSp>
          <p:nvCxnSpPr>
            <p:cNvPr id="35" name="Rechte verbindingslijn met pijl 34">
              <a:extLst>
                <a:ext uri="{FF2B5EF4-FFF2-40B4-BE49-F238E27FC236}">
                  <a16:creationId xmlns:a16="http://schemas.microsoft.com/office/drawing/2014/main" id="{D5BF0C86-FDC0-4B51-88E5-71BB8F0006B7}"/>
                </a:ext>
              </a:extLst>
            </p:cNvPr>
            <p:cNvCxnSpPr>
              <a:cxnSpLocks/>
            </p:cNvCxnSpPr>
            <p:nvPr/>
          </p:nvCxnSpPr>
          <p:spPr>
            <a:xfrm>
              <a:off x="4714300" y="3151775"/>
              <a:ext cx="4615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F25C4B8A-06A6-4219-948B-3B369026455A}"/>
                </a:ext>
              </a:extLst>
            </p:cNvPr>
            <p:cNvSpPr txBox="1"/>
            <p:nvPr/>
          </p:nvSpPr>
          <p:spPr>
            <a:xfrm>
              <a:off x="4911687" y="2908556"/>
              <a:ext cx="11865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rdfs:subClassOf</a:t>
              </a:r>
              <a:endParaRPr lang="nl-NL" sz="1100"/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B43711CB-3EF3-4F41-B271-B4D946EC48CD}"/>
                </a:ext>
              </a:extLst>
            </p:cNvPr>
            <p:cNvSpPr txBox="1"/>
            <p:nvPr/>
          </p:nvSpPr>
          <p:spPr>
            <a:xfrm>
              <a:off x="2904066" y="5597123"/>
              <a:ext cx="1127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C1 a </a:t>
              </a:r>
              <a:r>
                <a:rPr lang="nl-NL" sz="1100" err="1"/>
                <a:t>owl:Class</a:t>
              </a:r>
              <a:endParaRPr lang="nl-NL" sz="110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93FF9C7C-2D6B-4EBE-94ED-65356D091396}"/>
                </a:ext>
              </a:extLst>
            </p:cNvPr>
            <p:cNvSpPr txBox="1"/>
            <p:nvPr/>
          </p:nvSpPr>
          <p:spPr>
            <a:xfrm>
              <a:off x="3271353" y="5770043"/>
              <a:ext cx="1454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Restriction</a:t>
              </a:r>
              <a:endParaRPr lang="nl-NL" sz="1100"/>
            </a:p>
            <a:p>
              <a:r>
                <a:rPr lang="nl-NL" sz="1100"/>
                <a:t>(</a:t>
              </a:r>
              <a:r>
                <a:rPr lang="nl-NL" sz="1100" err="1"/>
                <a:t>cardinality</a:t>
              </a:r>
              <a:r>
                <a:rPr lang="nl-NL" sz="1100"/>
                <a:t> or </a:t>
              </a:r>
              <a:r>
                <a:rPr lang="nl-NL" sz="1100" err="1"/>
                <a:t>value</a:t>
              </a:r>
              <a:r>
                <a:rPr lang="nl-NL" sz="1100"/>
                <a:t>)</a:t>
              </a:r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A0D21129-9C49-413A-B176-D24B6E58D27F}"/>
                </a:ext>
              </a:extLst>
            </p:cNvPr>
            <p:cNvSpPr txBox="1"/>
            <p:nvPr/>
          </p:nvSpPr>
          <p:spPr>
            <a:xfrm>
              <a:off x="8153729" y="5210344"/>
              <a:ext cx="2178802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CX / </a:t>
              </a:r>
              <a:r>
                <a:rPr lang="nl-NL" sz="1100" err="1"/>
                <a:t>CXShape</a:t>
              </a:r>
              <a:r>
                <a:rPr lang="nl-NL" sz="1100"/>
                <a:t> </a:t>
              </a:r>
              <a:r>
                <a:rPr lang="nl-NL" sz="1100" err="1"/>
                <a:t>sh:NodeShape’s</a:t>
              </a:r>
              <a:endParaRPr lang="nl-NL" sz="1100"/>
            </a:p>
          </p:txBody>
        </p:sp>
        <p:cxnSp>
          <p:nvCxnSpPr>
            <p:cNvPr id="40" name="Rechte verbindingslijn met pijl 39">
              <a:extLst>
                <a:ext uri="{FF2B5EF4-FFF2-40B4-BE49-F238E27FC236}">
                  <a16:creationId xmlns:a16="http://schemas.microsoft.com/office/drawing/2014/main" id="{654D1E4F-8565-4C38-9227-433DE57E6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1943" y="5893563"/>
              <a:ext cx="4165529" cy="955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F14C97F6-4378-4F18-BC0A-408E1067BE78}"/>
                </a:ext>
              </a:extLst>
            </p:cNvPr>
            <p:cNvSpPr txBox="1"/>
            <p:nvPr/>
          </p:nvSpPr>
          <p:spPr>
            <a:xfrm>
              <a:off x="8514138" y="5420560"/>
              <a:ext cx="19127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err="1"/>
                <a:t>sh:Property</a:t>
              </a:r>
              <a:endParaRPr lang="nl-NL" sz="1100"/>
            </a:p>
            <a:p>
              <a:r>
                <a:rPr lang="nl-NL" sz="1100" err="1"/>
                <a:t>sh:Property</a:t>
              </a:r>
              <a:endParaRPr lang="nl-NL" sz="1100"/>
            </a:p>
            <a:p>
              <a:r>
                <a:rPr lang="nl-NL" sz="1100" err="1"/>
                <a:t>sh:Property</a:t>
              </a:r>
              <a:endParaRPr lang="nl-NL" sz="1100"/>
            </a:p>
            <a:p>
              <a:r>
                <a:rPr lang="nl-NL" sz="1100" err="1"/>
                <a:t>sh:Property</a:t>
              </a:r>
              <a:r>
                <a:rPr lang="nl-NL" sz="1100"/>
                <a:t> (complex/extra)</a:t>
              </a:r>
            </a:p>
          </p:txBody>
        </p:sp>
        <p:cxnSp>
          <p:nvCxnSpPr>
            <p:cNvPr id="42" name="Rechte verbindingslijn met pijl 41">
              <a:extLst>
                <a:ext uri="{FF2B5EF4-FFF2-40B4-BE49-F238E27FC236}">
                  <a16:creationId xmlns:a16="http://schemas.microsoft.com/office/drawing/2014/main" id="{A3AEE628-AD84-4700-BE27-1B07C3D3F4BB}"/>
                </a:ext>
              </a:extLst>
            </p:cNvPr>
            <p:cNvCxnSpPr>
              <a:cxnSpLocks/>
            </p:cNvCxnSpPr>
            <p:nvPr/>
          </p:nvCxnSpPr>
          <p:spPr>
            <a:xfrm>
              <a:off x="7218499" y="3934628"/>
              <a:ext cx="963161" cy="133153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02515C22-A0E0-49D8-80B6-5EDE8319DA36}"/>
                </a:ext>
              </a:extLst>
            </p:cNvPr>
            <p:cNvSpPr txBox="1"/>
            <p:nvPr/>
          </p:nvSpPr>
          <p:spPr>
            <a:xfrm>
              <a:off x="4440866" y="5227166"/>
              <a:ext cx="16257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P a </a:t>
              </a:r>
              <a:r>
                <a:rPr lang="nl-NL" sz="1100" err="1"/>
                <a:t>owl:ObjectProperty</a:t>
              </a:r>
              <a:endParaRPr lang="nl-NL" sz="110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27A9D1A-94D7-44BF-8747-C33129128073}"/>
                </a:ext>
              </a:extLst>
            </p:cNvPr>
            <p:cNvSpPr txBox="1"/>
            <p:nvPr/>
          </p:nvSpPr>
          <p:spPr>
            <a:xfrm>
              <a:off x="4721391" y="5415376"/>
              <a:ext cx="10647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Union-domain</a:t>
              </a:r>
            </a:p>
          </p:txBody>
        </p:sp>
        <p:cxnSp>
          <p:nvCxnSpPr>
            <p:cNvPr id="45" name="Rechte verbindingslijn met pijl 44">
              <a:extLst>
                <a:ext uri="{FF2B5EF4-FFF2-40B4-BE49-F238E27FC236}">
                  <a16:creationId xmlns:a16="http://schemas.microsoft.com/office/drawing/2014/main" id="{696D21EC-6A6C-4F83-877F-C9593F9EAC31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5786106" y="5546181"/>
              <a:ext cx="2477610" cy="11872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B339A85E-6E5F-4DC7-93C9-4885F19CC90D}"/>
                </a:ext>
              </a:extLst>
            </p:cNvPr>
            <p:cNvSpPr txBox="1"/>
            <p:nvPr/>
          </p:nvSpPr>
          <p:spPr>
            <a:xfrm>
              <a:off x="7687345" y="4402307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err="1"/>
                <a:t>delivers</a:t>
              </a:r>
              <a:endParaRPr lang="nl-NL" sz="120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0BC8F230-BADE-486B-8338-6D1A5AD33DDA}"/>
                </a:ext>
              </a:extLst>
            </p:cNvPr>
            <p:cNvSpPr txBox="1"/>
            <p:nvPr/>
          </p:nvSpPr>
          <p:spPr>
            <a:xfrm>
              <a:off x="6306589" y="5583806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err="1"/>
                <a:t>delivers</a:t>
              </a:r>
              <a:endParaRPr lang="nl-NL" sz="1200"/>
            </a:p>
          </p:txBody>
        </p:sp>
        <p:sp>
          <p:nvSpPr>
            <p:cNvPr id="48" name="Pijl: omlaag 47">
              <a:extLst>
                <a:ext uri="{FF2B5EF4-FFF2-40B4-BE49-F238E27FC236}">
                  <a16:creationId xmlns:a16="http://schemas.microsoft.com/office/drawing/2014/main" id="{BC3168A0-1967-4C2C-BDFE-386B3835DC0F}"/>
                </a:ext>
              </a:extLst>
            </p:cNvPr>
            <p:cNvSpPr/>
            <p:nvPr/>
          </p:nvSpPr>
          <p:spPr>
            <a:xfrm>
              <a:off x="5673444" y="4307772"/>
              <a:ext cx="292100" cy="49318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400"/>
            </a:p>
          </p:txBody>
        </p:sp>
        <p:sp>
          <p:nvSpPr>
            <p:cNvPr id="49" name="Pijl: omlaag 48">
              <a:extLst>
                <a:ext uri="{FF2B5EF4-FFF2-40B4-BE49-F238E27FC236}">
                  <a16:creationId xmlns:a16="http://schemas.microsoft.com/office/drawing/2014/main" id="{50DA2BDD-05F0-4AD9-80F8-1345EFB69CCE}"/>
                </a:ext>
              </a:extLst>
            </p:cNvPr>
            <p:cNvSpPr/>
            <p:nvPr/>
          </p:nvSpPr>
          <p:spPr>
            <a:xfrm>
              <a:off x="7183856" y="4307772"/>
              <a:ext cx="292100" cy="49318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400"/>
            </a:p>
          </p:txBody>
        </p: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D80E5179-CBDE-4709-928A-E46C9C0DC9C9}"/>
                </a:ext>
              </a:extLst>
            </p:cNvPr>
            <p:cNvSpPr txBox="1"/>
            <p:nvPr/>
          </p:nvSpPr>
          <p:spPr>
            <a:xfrm>
              <a:off x="6229199" y="4350446"/>
              <a:ext cx="781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IMPORT</a:t>
              </a:r>
            </a:p>
          </p:txBody>
        </p:sp>
        <p:sp>
          <p:nvSpPr>
            <p:cNvPr id="51" name="Tekstvak 50">
              <a:extLst>
                <a:ext uri="{FF2B5EF4-FFF2-40B4-BE49-F238E27FC236}">
                  <a16:creationId xmlns:a16="http://schemas.microsoft.com/office/drawing/2014/main" id="{1E8CDC82-E00D-47BC-8E0B-3A1E0D50CB4F}"/>
                </a:ext>
              </a:extLst>
            </p:cNvPr>
            <p:cNvSpPr txBox="1"/>
            <p:nvPr/>
          </p:nvSpPr>
          <p:spPr>
            <a:xfrm>
              <a:off x="3822365" y="1961225"/>
              <a:ext cx="1158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(NO IMPORT)</a:t>
              </a:r>
            </a:p>
          </p:txBody>
        </p:sp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DD91FE61-08C2-4ADF-8058-E94EBB5ADF6F}"/>
                </a:ext>
              </a:extLst>
            </p:cNvPr>
            <p:cNvSpPr txBox="1"/>
            <p:nvPr/>
          </p:nvSpPr>
          <p:spPr>
            <a:xfrm>
              <a:off x="3847765" y="2354877"/>
              <a:ext cx="1120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(</a:t>
              </a:r>
              <a:r>
                <a:rPr lang="nl-NL" sz="1200" err="1"/>
                <a:t>weak</a:t>
              </a:r>
              <a:r>
                <a:rPr lang="nl-NL" sz="1200"/>
                <a:t> </a:t>
              </a:r>
              <a:r>
                <a:rPr lang="nl-NL" sz="1200" err="1"/>
                <a:t>linking</a:t>
              </a:r>
              <a:r>
                <a:rPr lang="nl-NL" sz="1200"/>
                <a:t>)</a:t>
              </a: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69A50525-A252-47CC-9792-8DD9D6ABA7EA}"/>
                </a:ext>
              </a:extLst>
            </p:cNvPr>
            <p:cNvSpPr txBox="1"/>
            <p:nvPr/>
          </p:nvSpPr>
          <p:spPr>
            <a:xfrm>
              <a:off x="9452670" y="197694"/>
              <a:ext cx="995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/>
                <a:t>EXTERNAL</a:t>
              </a:r>
            </a:p>
          </p:txBody>
        </p:sp>
        <p:cxnSp>
          <p:nvCxnSpPr>
            <p:cNvPr id="54" name="Rechte verbindingslijn met pijl 53">
              <a:extLst>
                <a:ext uri="{FF2B5EF4-FFF2-40B4-BE49-F238E27FC236}">
                  <a16:creationId xmlns:a16="http://schemas.microsoft.com/office/drawing/2014/main" id="{E942D455-5849-452D-AD28-06EA6067F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8152" y="4330026"/>
              <a:ext cx="0" cy="470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kstvak 54">
              <a:extLst>
                <a:ext uri="{FF2B5EF4-FFF2-40B4-BE49-F238E27FC236}">
                  <a16:creationId xmlns:a16="http://schemas.microsoft.com/office/drawing/2014/main" id="{B5AF195D-C125-42B2-9A39-3D2049F86081}"/>
                </a:ext>
              </a:extLst>
            </p:cNvPr>
            <p:cNvSpPr txBox="1"/>
            <p:nvPr/>
          </p:nvSpPr>
          <p:spPr>
            <a:xfrm>
              <a:off x="8630670" y="4422559"/>
              <a:ext cx="1202592" cy="34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err="1"/>
                <a:t>sh:targetClass</a:t>
              </a:r>
              <a:endParaRPr lang="nl-NL" sz="1200"/>
            </a:p>
          </p:txBody>
        </p:sp>
        <p:cxnSp>
          <p:nvCxnSpPr>
            <p:cNvPr id="56" name="Rechte verbindingslijn met pijl 55">
              <a:extLst>
                <a:ext uri="{FF2B5EF4-FFF2-40B4-BE49-F238E27FC236}">
                  <a16:creationId xmlns:a16="http://schemas.microsoft.com/office/drawing/2014/main" id="{79CD5532-9BFC-4E9A-A5EE-44DDFE41F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431" y="6324743"/>
              <a:ext cx="3822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kstvak 56">
              <a:extLst>
                <a:ext uri="{FF2B5EF4-FFF2-40B4-BE49-F238E27FC236}">
                  <a16:creationId xmlns:a16="http://schemas.microsoft.com/office/drawing/2014/main" id="{67A6AE4A-C3C1-4304-8001-62145A8D0F3C}"/>
                </a:ext>
              </a:extLst>
            </p:cNvPr>
            <p:cNvSpPr txBox="1"/>
            <p:nvPr/>
          </p:nvSpPr>
          <p:spPr>
            <a:xfrm>
              <a:off x="6045449" y="6453580"/>
              <a:ext cx="1202592" cy="34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err="1"/>
                <a:t>sh:targetClass</a:t>
              </a:r>
              <a:endParaRPr lang="nl-NL" sz="1200"/>
            </a:p>
          </p:txBody>
        </p:sp>
      </p:grpSp>
    </p:spTree>
    <p:extLst>
      <p:ext uri="{BB962C8B-B14F-4D97-AF65-F5344CB8AC3E}">
        <p14:creationId xmlns:p14="http://schemas.microsoft.com/office/powerpoint/2010/main" val="21772295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68B9D0C-9522-4DF6-9682-8205F329B14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0D77796-AEE2-421E-B576-80DF11808E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5B2126-4A4A-4A29-A6BA-133E79BB9B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9B2149E6-526D-455A-8573-888DD9C2CE1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77244" y="912834"/>
            <a:ext cx="11269974" cy="360882"/>
          </a:xfrm>
        </p:spPr>
        <p:txBody>
          <a:bodyPr/>
          <a:lstStyle/>
          <a:p>
            <a:r>
              <a:rPr lang="en-GB" dirty="0"/>
              <a:t>Complex properties like complex quantities reusing QUDT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290F5A7-294E-467E-A915-21CAD101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1B16854B-5515-491C-9444-31171E23BA48}"/>
              </a:ext>
            </a:extLst>
          </p:cNvPr>
          <p:cNvSpPr/>
          <p:nvPr/>
        </p:nvSpPr>
        <p:spPr>
          <a:xfrm>
            <a:off x="3355257" y="5060002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ex:Door_1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076C0778-4154-4CB8-AE7E-C475B586BB16}"/>
              </a:ext>
            </a:extLst>
          </p:cNvPr>
          <p:cNvSpPr/>
          <p:nvPr/>
        </p:nvSpPr>
        <p:spPr>
          <a:xfrm>
            <a:off x="7225453" y="5076739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_:height1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AD9E9003-4ABF-4A50-9C0F-E77D68230B4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165347" y="5465047"/>
            <a:ext cx="3060106" cy="1673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25041E1E-AD98-468B-847E-1C4B305D3D64}"/>
              </a:ext>
            </a:extLst>
          </p:cNvPr>
          <p:cNvSpPr txBox="1"/>
          <p:nvPr/>
        </p:nvSpPr>
        <p:spPr>
          <a:xfrm>
            <a:off x="5579426" y="5244610"/>
            <a:ext cx="68159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ex:height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12" name="Ovaal 4">
            <a:extLst>
              <a:ext uri="{FF2B5EF4-FFF2-40B4-BE49-F238E27FC236}">
                <a16:creationId xmlns:a16="http://schemas.microsoft.com/office/drawing/2014/main" id="{5EAC01E3-B7D7-4FE5-819E-B3E356391FE8}"/>
              </a:ext>
            </a:extLst>
          </p:cNvPr>
          <p:cNvSpPr/>
          <p:nvPr/>
        </p:nvSpPr>
        <p:spPr>
          <a:xfrm>
            <a:off x="8760864" y="5670265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“2.4”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^^</a:t>
            </a: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xsd:double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3" name="Rechte verbindingslijn met pijl 3">
            <a:extLst>
              <a:ext uri="{FF2B5EF4-FFF2-40B4-BE49-F238E27FC236}">
                <a16:creationId xmlns:a16="http://schemas.microsoft.com/office/drawing/2014/main" id="{31E23585-EFE5-41C0-8D72-63A5CCA6DC5D}"/>
              </a:ext>
            </a:extLst>
          </p:cNvPr>
          <p:cNvCxnSpPr>
            <a:cxnSpLocks/>
            <a:stCxn id="9" idx="5"/>
            <a:endCxn id="12" idx="2"/>
          </p:cNvCxnSpPr>
          <p:nvPr/>
        </p:nvCxnSpPr>
        <p:spPr>
          <a:xfrm>
            <a:off x="7916908" y="5768194"/>
            <a:ext cx="843956" cy="30711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4" name="Tekstvak 5">
            <a:extLst>
              <a:ext uri="{FF2B5EF4-FFF2-40B4-BE49-F238E27FC236}">
                <a16:creationId xmlns:a16="http://schemas.microsoft.com/office/drawing/2014/main" id="{FF2CA68A-A7E7-4633-BC27-1B258CB588EF}"/>
              </a:ext>
            </a:extLst>
          </p:cNvPr>
          <p:cNvSpPr txBox="1"/>
          <p:nvPr/>
        </p:nvSpPr>
        <p:spPr>
          <a:xfrm>
            <a:off x="8083899" y="5648626"/>
            <a:ext cx="68480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rdf:value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15" name="Ovaal 4">
            <a:extLst>
              <a:ext uri="{FF2B5EF4-FFF2-40B4-BE49-F238E27FC236}">
                <a16:creationId xmlns:a16="http://schemas.microsoft.com/office/drawing/2014/main" id="{B031F089-15DF-4131-B849-3A2A924515E5}"/>
              </a:ext>
            </a:extLst>
          </p:cNvPr>
          <p:cNvSpPr/>
          <p:nvPr/>
        </p:nvSpPr>
        <p:spPr>
          <a:xfrm>
            <a:off x="7241689" y="2864105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sml</a:t>
            </a:r>
            <a:r>
              <a:rPr lang="en-GB" sz="1013" kern="0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Quantity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Value</a:t>
            </a:r>
          </a:p>
        </p:txBody>
      </p:sp>
      <p:sp>
        <p:nvSpPr>
          <p:cNvPr id="16" name="Ovaal 4">
            <a:extLst>
              <a:ext uri="{FF2B5EF4-FFF2-40B4-BE49-F238E27FC236}">
                <a16:creationId xmlns:a16="http://schemas.microsoft.com/office/drawing/2014/main" id="{FD6A5BB0-1BEB-4AD3-B298-C46CF78EB8E0}"/>
              </a:ext>
            </a:extLst>
          </p:cNvPr>
          <p:cNvSpPr/>
          <p:nvPr/>
        </p:nvSpPr>
        <p:spPr>
          <a:xfrm>
            <a:off x="8760864" y="4413421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unit:M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17" name="Rechte verbindingslijn met pijl 3">
            <a:extLst>
              <a:ext uri="{FF2B5EF4-FFF2-40B4-BE49-F238E27FC236}">
                <a16:creationId xmlns:a16="http://schemas.microsoft.com/office/drawing/2014/main" id="{E614A96C-B1AD-4965-A07A-97FFED1DA492}"/>
              </a:ext>
            </a:extLst>
          </p:cNvPr>
          <p:cNvCxnSpPr>
            <a:cxnSpLocks/>
            <a:stCxn id="9" idx="7"/>
            <a:endCxn id="16" idx="2"/>
          </p:cNvCxnSpPr>
          <p:nvPr/>
        </p:nvCxnSpPr>
        <p:spPr>
          <a:xfrm flipV="1">
            <a:off x="7916908" y="4818466"/>
            <a:ext cx="843956" cy="37690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18" name="Tekstvak 5">
            <a:extLst>
              <a:ext uri="{FF2B5EF4-FFF2-40B4-BE49-F238E27FC236}">
                <a16:creationId xmlns:a16="http://schemas.microsoft.com/office/drawing/2014/main" id="{A50288F2-11AE-4F2B-9CD5-A70FBE38AA55}"/>
              </a:ext>
            </a:extLst>
          </p:cNvPr>
          <p:cNvSpPr txBox="1"/>
          <p:nvPr/>
        </p:nvSpPr>
        <p:spPr>
          <a:xfrm>
            <a:off x="8090897" y="5044970"/>
            <a:ext cx="83388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defTabSz="685800">
              <a:defRPr/>
            </a:pPr>
            <a:r>
              <a:rPr lang="en-GB" sz="1013" b="0" kern="0" dirty="0" err="1">
                <a:solidFill>
                  <a:prstClr val="black"/>
                </a:solidFill>
              </a:rPr>
              <a:t>sml:hasUnit</a:t>
            </a:r>
            <a:endParaRPr lang="en-GB" sz="1013" b="0" kern="0" dirty="0">
              <a:solidFill>
                <a:prstClr val="black"/>
              </a:solidFill>
            </a:endParaRPr>
          </a:p>
        </p:txBody>
      </p:sp>
      <p:sp>
        <p:nvSpPr>
          <p:cNvPr id="19" name="Ovaal 1">
            <a:extLst>
              <a:ext uri="{FF2B5EF4-FFF2-40B4-BE49-F238E27FC236}">
                <a16:creationId xmlns:a16="http://schemas.microsoft.com/office/drawing/2014/main" id="{E7A2A887-D884-49B4-9044-49A01B624151}"/>
              </a:ext>
            </a:extLst>
          </p:cNvPr>
          <p:cNvSpPr/>
          <p:nvPr/>
        </p:nvSpPr>
        <p:spPr>
          <a:xfrm>
            <a:off x="3355257" y="3978312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ex:Door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0" name="Rechte verbindingslijn met pijl 3">
            <a:extLst>
              <a:ext uri="{FF2B5EF4-FFF2-40B4-BE49-F238E27FC236}">
                <a16:creationId xmlns:a16="http://schemas.microsoft.com/office/drawing/2014/main" id="{71BC6B53-FE10-493E-B83B-ADCE13DED328}"/>
              </a:ext>
            </a:extLst>
          </p:cNvPr>
          <p:cNvCxnSpPr>
            <a:cxnSpLocks/>
          </p:cNvCxnSpPr>
          <p:nvPr/>
        </p:nvCxnSpPr>
        <p:spPr>
          <a:xfrm flipV="1">
            <a:off x="3759394" y="4806925"/>
            <a:ext cx="0" cy="25307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1" name="Tekstvak 5">
            <a:extLst>
              <a:ext uri="{FF2B5EF4-FFF2-40B4-BE49-F238E27FC236}">
                <a16:creationId xmlns:a16="http://schemas.microsoft.com/office/drawing/2014/main" id="{E33152BB-3B80-46E7-8DCE-A050CA7F5866}"/>
              </a:ext>
            </a:extLst>
          </p:cNvPr>
          <p:cNvSpPr txBox="1"/>
          <p:nvPr/>
        </p:nvSpPr>
        <p:spPr>
          <a:xfrm>
            <a:off x="3146619" y="4813823"/>
            <a:ext cx="62068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rdf:type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cxnSp>
        <p:nvCxnSpPr>
          <p:cNvPr id="22" name="Rechte verbindingslijn met pijl 3">
            <a:extLst>
              <a:ext uri="{FF2B5EF4-FFF2-40B4-BE49-F238E27FC236}">
                <a16:creationId xmlns:a16="http://schemas.microsoft.com/office/drawing/2014/main" id="{944CD525-761D-4405-84C1-D2883F11B64E}"/>
              </a:ext>
            </a:extLst>
          </p:cNvPr>
          <p:cNvCxnSpPr>
            <a:cxnSpLocks/>
            <a:stCxn id="28" idx="2"/>
            <a:endCxn id="23" idx="6"/>
          </p:cNvCxnSpPr>
          <p:nvPr/>
        </p:nvCxnSpPr>
        <p:spPr>
          <a:xfrm flipH="1">
            <a:off x="4170728" y="3271416"/>
            <a:ext cx="1354429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3" name="Ovaal 22">
            <a:extLst>
              <a:ext uri="{FF2B5EF4-FFF2-40B4-BE49-F238E27FC236}">
                <a16:creationId xmlns:a16="http://schemas.microsoft.com/office/drawing/2014/main" id="{CD7BFC26-D7AA-4B50-A59D-98839164439D}"/>
              </a:ext>
            </a:extLst>
          </p:cNvPr>
          <p:cNvSpPr/>
          <p:nvPr/>
        </p:nvSpPr>
        <p:spPr>
          <a:xfrm>
            <a:off x="3360638" y="2866371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quantity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Kind:</a:t>
            </a: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Length</a:t>
            </a:r>
          </a:p>
        </p:txBody>
      </p:sp>
      <p:cxnSp>
        <p:nvCxnSpPr>
          <p:cNvPr id="24" name="Rechte verbindingslijn met pijl 3">
            <a:extLst>
              <a:ext uri="{FF2B5EF4-FFF2-40B4-BE49-F238E27FC236}">
                <a16:creationId xmlns:a16="http://schemas.microsoft.com/office/drawing/2014/main" id="{D376A177-D544-4114-9CBC-85139A86BF99}"/>
              </a:ext>
            </a:extLst>
          </p:cNvPr>
          <p:cNvCxnSpPr>
            <a:cxnSpLocks/>
            <a:stCxn id="28" idx="6"/>
            <a:endCxn id="15" idx="2"/>
          </p:cNvCxnSpPr>
          <p:nvPr/>
        </p:nvCxnSpPr>
        <p:spPr>
          <a:xfrm flipV="1">
            <a:off x="6335247" y="3269150"/>
            <a:ext cx="906443" cy="226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25" name="Tekstvak 5">
            <a:extLst>
              <a:ext uri="{FF2B5EF4-FFF2-40B4-BE49-F238E27FC236}">
                <a16:creationId xmlns:a16="http://schemas.microsoft.com/office/drawing/2014/main" id="{44250742-8F82-4EAD-B43C-F0C62A0FF219}"/>
              </a:ext>
            </a:extLst>
          </p:cNvPr>
          <p:cNvSpPr txBox="1"/>
          <p:nvPr/>
        </p:nvSpPr>
        <p:spPr>
          <a:xfrm>
            <a:off x="4174856" y="3042685"/>
            <a:ext cx="13244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sml:hasQuantityKind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sp>
        <p:nvSpPr>
          <p:cNvPr id="26" name="Tekstvak 5">
            <a:extLst>
              <a:ext uri="{FF2B5EF4-FFF2-40B4-BE49-F238E27FC236}">
                <a16:creationId xmlns:a16="http://schemas.microsoft.com/office/drawing/2014/main" id="{EDCE3A0A-B440-4EA4-A279-680BED9727A5}"/>
              </a:ext>
            </a:extLst>
          </p:cNvPr>
          <p:cNvSpPr txBox="1"/>
          <p:nvPr/>
        </p:nvSpPr>
        <p:spPr>
          <a:xfrm>
            <a:off x="6387512" y="3042685"/>
            <a:ext cx="77136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rdfs:range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0F031917-5A4D-4002-8D36-BBC81CA57C4F}"/>
              </a:ext>
            </a:extLst>
          </p:cNvPr>
          <p:cNvSpPr/>
          <p:nvPr/>
        </p:nvSpPr>
        <p:spPr>
          <a:xfrm>
            <a:off x="5525157" y="1814300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owl:Object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  <a:p>
            <a:pPr algn="ctr" defTabSz="685800">
              <a:defRPr/>
            </a:pPr>
            <a:r>
              <a:rPr lang="en-GB" sz="1013" kern="0" dirty="0">
                <a:solidFill>
                  <a:prstClr val="black"/>
                </a:solidFill>
                <a:latin typeface="Arial"/>
              </a:rPr>
              <a:t>Property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7EC1CA3-2B9F-4002-86EA-4C62AC9425A7}"/>
              </a:ext>
            </a:extLst>
          </p:cNvPr>
          <p:cNvSpPr/>
          <p:nvPr/>
        </p:nvSpPr>
        <p:spPr>
          <a:xfrm>
            <a:off x="5525157" y="2866371"/>
            <a:ext cx="810090" cy="81009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 anchor="ctr"/>
          <a:lstStyle/>
          <a:p>
            <a:pPr algn="ctr" defTabSz="685800">
              <a:defRPr/>
            </a:pPr>
            <a:r>
              <a:rPr lang="en-GB" sz="1013" kern="0" dirty="0" err="1">
                <a:solidFill>
                  <a:prstClr val="black"/>
                </a:solidFill>
                <a:latin typeface="Arial"/>
              </a:rPr>
              <a:t>ex:height</a:t>
            </a:r>
            <a:endParaRPr lang="en-GB" sz="1013" kern="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9" name="Rechte verbindingslijn met pijl 3">
            <a:extLst>
              <a:ext uri="{FF2B5EF4-FFF2-40B4-BE49-F238E27FC236}">
                <a16:creationId xmlns:a16="http://schemas.microsoft.com/office/drawing/2014/main" id="{E17504A4-2D8E-498D-9569-28E313841767}"/>
              </a:ext>
            </a:extLst>
          </p:cNvPr>
          <p:cNvCxnSpPr>
            <a:cxnSpLocks/>
            <a:stCxn id="28" idx="0"/>
            <a:endCxn id="27" idx="4"/>
          </p:cNvCxnSpPr>
          <p:nvPr/>
        </p:nvCxnSpPr>
        <p:spPr>
          <a:xfrm flipV="1">
            <a:off x="5930202" y="2624390"/>
            <a:ext cx="0" cy="24198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/>
          </a:ln>
          <a:effectLst/>
        </p:spPr>
      </p:cxnSp>
      <p:sp>
        <p:nvSpPr>
          <p:cNvPr id="30" name="Tekstvak 5">
            <a:extLst>
              <a:ext uri="{FF2B5EF4-FFF2-40B4-BE49-F238E27FC236}">
                <a16:creationId xmlns:a16="http://schemas.microsoft.com/office/drawing/2014/main" id="{2732347A-C00F-4153-B932-DCDB51B9A70E}"/>
              </a:ext>
            </a:extLst>
          </p:cNvPr>
          <p:cNvSpPr txBox="1"/>
          <p:nvPr/>
        </p:nvSpPr>
        <p:spPr>
          <a:xfrm>
            <a:off x="5338309" y="2637165"/>
            <a:ext cx="62068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rdf:type</a:t>
            </a:r>
            <a:endParaRPr lang="en-GB" sz="1013" kern="0" dirty="0">
              <a:solidFill>
                <a:prstClr val="black"/>
              </a:solidFill>
            </a:endParaRPr>
          </a:p>
        </p:txBody>
      </p: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7A1E4EF3-252D-4196-B5DD-B0C975C5AA55}"/>
              </a:ext>
            </a:extLst>
          </p:cNvPr>
          <p:cNvCxnSpPr/>
          <p:nvPr/>
        </p:nvCxnSpPr>
        <p:spPr>
          <a:xfrm>
            <a:off x="5930202" y="3786804"/>
            <a:ext cx="0" cy="14578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8765517C-8A9B-48C2-9858-10A3E79AFB75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 flipH="1">
            <a:off x="7630498" y="3674195"/>
            <a:ext cx="16236" cy="140254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5">
            <a:extLst>
              <a:ext uri="{FF2B5EF4-FFF2-40B4-BE49-F238E27FC236}">
                <a16:creationId xmlns:a16="http://schemas.microsoft.com/office/drawing/2014/main" id="{5972B0DB-08A1-4398-8AE5-0095A05755A8}"/>
              </a:ext>
            </a:extLst>
          </p:cNvPr>
          <p:cNvSpPr txBox="1"/>
          <p:nvPr/>
        </p:nvSpPr>
        <p:spPr>
          <a:xfrm>
            <a:off x="7668420" y="4163102"/>
            <a:ext cx="601447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013" kern="0" dirty="0" err="1">
                <a:solidFill>
                  <a:prstClr val="black"/>
                </a:solidFill>
              </a:rPr>
              <a:t>rdf:type</a:t>
            </a:r>
            <a:endParaRPr lang="en-GB" sz="1013" kern="0" dirty="0">
              <a:solidFill>
                <a:prstClr val="black"/>
              </a:solidFill>
            </a:endParaRPr>
          </a:p>
          <a:p>
            <a:pPr defTabSz="685800">
              <a:defRPr/>
            </a:pPr>
            <a:r>
              <a:rPr lang="en-GB" sz="1013" kern="0" dirty="0">
                <a:solidFill>
                  <a:prstClr val="black"/>
                </a:solidFill>
              </a:rPr>
              <a:t>(</a:t>
            </a:r>
            <a:r>
              <a:rPr lang="en-GB" sz="1013" kern="0" dirty="0" err="1">
                <a:solidFill>
                  <a:prstClr val="black"/>
                </a:solidFill>
              </a:rPr>
              <a:t>drived</a:t>
            </a:r>
            <a:r>
              <a:rPr lang="en-GB" sz="1013" kern="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4857B006-DB35-4AB3-8E43-C7D1ECFCD979}"/>
              </a:ext>
            </a:extLst>
          </p:cNvPr>
          <p:cNvSpPr txBox="1"/>
          <p:nvPr/>
        </p:nvSpPr>
        <p:spPr>
          <a:xfrm>
            <a:off x="5992347" y="4294090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Implicit</a:t>
            </a:r>
          </a:p>
          <a:p>
            <a:r>
              <a:rPr lang="en-GB" sz="1050" dirty="0"/>
              <a:t>in RDF</a:t>
            </a:r>
          </a:p>
        </p:txBody>
      </p:sp>
    </p:spTree>
    <p:extLst>
      <p:ext uri="{BB962C8B-B14F-4D97-AF65-F5344CB8AC3E}">
        <p14:creationId xmlns:p14="http://schemas.microsoft.com/office/powerpoint/2010/main" val="1711557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F3E2629-A7A0-4353-9F04-8442F05864E1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2E15E5-EB6B-43C6-B864-5C6C3506EC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5D0FCB-4404-4C9E-88F8-C10BF1F257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01C5DD7D-4889-4158-ADBD-5E7F325026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annotation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0B3867C-35FC-4C07-87AE-D3B602C5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460DA00-E459-4E74-A5E8-ADDB4C87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96" y="1762173"/>
            <a:ext cx="8132580" cy="47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111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ndertitel 21">
            <a:extLst>
              <a:ext uri="{FF2B5EF4-FFF2-40B4-BE49-F238E27FC236}">
                <a16:creationId xmlns:a16="http://schemas.microsoft.com/office/drawing/2014/main" id="{0EC4A6EF-4D4E-4B21-A61B-D54012841B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CEN </a:t>
            </a:r>
            <a:r>
              <a:rPr lang="en-GB" sz="2400" dirty="0"/>
              <a:t>pre</a:t>
            </a:r>
            <a:r>
              <a:rPr lang="en-GB" dirty="0"/>
              <a:t>en 17632: Semantic Modelling and Linking (SML)</a:t>
            </a:r>
          </a:p>
        </p:txBody>
      </p:sp>
      <p:sp>
        <p:nvSpPr>
          <p:cNvPr id="21" name="Tijdelijke aanduiding voor verticale tekst 20">
            <a:extLst>
              <a:ext uri="{FF2B5EF4-FFF2-40B4-BE49-F238E27FC236}">
                <a16:creationId xmlns:a16="http://schemas.microsoft.com/office/drawing/2014/main" id="{6C94B16F-8535-4520-95DB-4C8EA218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The playing field</a:t>
            </a:r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521C2607-4FBB-4A3A-BD2E-87888BCD6040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r>
              <a:rPr lang="en-GB" dirty="0"/>
              <a:t>01.</a:t>
            </a:r>
          </a:p>
        </p:txBody>
      </p:sp>
      <p:sp>
        <p:nvSpPr>
          <p:cNvPr id="24" name="Tijdelijke aanduiding voor verticale tekst 23">
            <a:extLst>
              <a:ext uri="{FF2B5EF4-FFF2-40B4-BE49-F238E27FC236}">
                <a16:creationId xmlns:a16="http://schemas.microsoft.com/office/drawing/2014/main" id="{E3D34D5E-A46C-464C-AFCC-B545CE050EB1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25" name="Tijdelijke aanduiding voor verticale tekst 24">
            <a:extLst>
              <a:ext uri="{FF2B5EF4-FFF2-40B4-BE49-F238E27FC236}">
                <a16:creationId xmlns:a16="http://schemas.microsoft.com/office/drawing/2014/main" id="{670ACD2F-4CAD-4D3C-97DB-A8A8A97C859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GB" dirty="0"/>
              <a:t>02.</a:t>
            </a:r>
          </a:p>
        </p:txBody>
      </p:sp>
      <p:sp>
        <p:nvSpPr>
          <p:cNvPr id="26" name="Tijdelijke aanduiding voor verticale tekst 25">
            <a:extLst>
              <a:ext uri="{FF2B5EF4-FFF2-40B4-BE49-F238E27FC236}">
                <a16:creationId xmlns:a16="http://schemas.microsoft.com/office/drawing/2014/main" id="{027DA106-5CAC-4732-958D-9B4D3418C11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27" name="Tijdelijke aanduiding voor verticale tekst 26">
            <a:extLst>
              <a:ext uri="{FF2B5EF4-FFF2-40B4-BE49-F238E27FC236}">
                <a16:creationId xmlns:a16="http://schemas.microsoft.com/office/drawing/2014/main" id="{4CCFC2F6-50A9-4FB6-B316-D0E8199E66A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en-GB" dirty="0"/>
              <a:t>03.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D773CAF6-B815-4797-9240-629EC2852976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76926F13-14DB-47C8-9F96-19912794A63E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en-GB" dirty="0"/>
              <a:t>04.</a:t>
            </a:r>
          </a:p>
        </p:txBody>
      </p:sp>
      <p:sp>
        <p:nvSpPr>
          <p:cNvPr id="30" name="Tijdelijke aanduiding voor verticale tekst 29">
            <a:extLst>
              <a:ext uri="{FF2B5EF4-FFF2-40B4-BE49-F238E27FC236}">
                <a16:creationId xmlns:a16="http://schemas.microsoft.com/office/drawing/2014/main" id="{FAF5B460-A118-4364-9D25-BA33CCAABE58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1" name="Tijdelijke aanduiding voor verticale tekst 30">
            <a:extLst>
              <a:ext uri="{FF2B5EF4-FFF2-40B4-BE49-F238E27FC236}">
                <a16:creationId xmlns:a16="http://schemas.microsoft.com/office/drawing/2014/main" id="{D329B355-9CD7-404C-B106-693CA1DA5566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en-GB" dirty="0"/>
              <a:t>05.</a:t>
            </a:r>
          </a:p>
        </p:txBody>
      </p:sp>
      <p:sp>
        <p:nvSpPr>
          <p:cNvPr id="32" name="Tijdelijke aanduiding voor verticale tekst 31">
            <a:extLst>
              <a:ext uri="{FF2B5EF4-FFF2-40B4-BE49-F238E27FC236}">
                <a16:creationId xmlns:a16="http://schemas.microsoft.com/office/drawing/2014/main" id="{C5DC829E-C25E-4BED-BC88-DC74806EA79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3" name="Tijdelijke aanduiding voor verticale tekst 32">
            <a:extLst>
              <a:ext uri="{FF2B5EF4-FFF2-40B4-BE49-F238E27FC236}">
                <a16:creationId xmlns:a16="http://schemas.microsoft.com/office/drawing/2014/main" id="{029FCC08-61C8-40CC-849C-391D03E7EE76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r>
              <a:rPr lang="en-GB" dirty="0"/>
              <a:t>06.</a:t>
            </a:r>
          </a:p>
        </p:txBody>
      </p:sp>
      <p:sp>
        <p:nvSpPr>
          <p:cNvPr id="34" name="Tijdelijke aanduiding voor verticale tekst 33">
            <a:extLst>
              <a:ext uri="{FF2B5EF4-FFF2-40B4-BE49-F238E27FC236}">
                <a16:creationId xmlns:a16="http://schemas.microsoft.com/office/drawing/2014/main" id="{9DAE9E62-49AB-41E5-86D1-AA66747F800D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r>
              <a:rPr lang="en-GB" dirty="0"/>
              <a:t>process</a:t>
            </a:r>
          </a:p>
        </p:txBody>
      </p:sp>
      <p:sp>
        <p:nvSpPr>
          <p:cNvPr id="35" name="Tijdelijke aanduiding voor verticale tekst 34">
            <a:extLst>
              <a:ext uri="{FF2B5EF4-FFF2-40B4-BE49-F238E27FC236}">
                <a16:creationId xmlns:a16="http://schemas.microsoft.com/office/drawing/2014/main" id="{899B6820-7C7C-4721-A42E-078473920715}"/>
              </a:ext>
            </a:extLst>
          </p:cNvPr>
          <p:cNvSpPr>
            <a:spLocks noGrp="1"/>
          </p:cNvSpPr>
          <p:nvPr>
            <p:ph type="body" orient="vert" idx="23"/>
          </p:nvPr>
        </p:nvSpPr>
        <p:spPr/>
        <p:txBody>
          <a:bodyPr/>
          <a:lstStyle/>
          <a:p>
            <a:r>
              <a:rPr lang="en-GB" dirty="0"/>
              <a:t>07.</a:t>
            </a:r>
          </a:p>
        </p:txBody>
      </p:sp>
      <p:sp>
        <p:nvSpPr>
          <p:cNvPr id="36" name="Tijdelijke aanduiding voor verticale tekst 35">
            <a:extLst>
              <a:ext uri="{FF2B5EF4-FFF2-40B4-BE49-F238E27FC236}">
                <a16:creationId xmlns:a16="http://schemas.microsoft.com/office/drawing/2014/main" id="{8111AD61-6DB8-4CA5-8893-E4A66A9650C0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sp>
        <p:nvSpPr>
          <p:cNvPr id="37" name="Tijdelijke aanduiding voor verticale tekst 36">
            <a:extLst>
              <a:ext uri="{FF2B5EF4-FFF2-40B4-BE49-F238E27FC236}">
                <a16:creationId xmlns:a16="http://schemas.microsoft.com/office/drawing/2014/main" id="{AC396420-A048-462D-948D-F56832379BD6}"/>
              </a:ext>
            </a:extLst>
          </p:cNvPr>
          <p:cNvSpPr>
            <a:spLocks noGrp="1"/>
          </p:cNvSpPr>
          <p:nvPr>
            <p:ph type="body" orient="vert" idx="25"/>
          </p:nvPr>
        </p:nvSpPr>
        <p:spPr/>
        <p:txBody>
          <a:bodyPr/>
          <a:lstStyle/>
          <a:p>
            <a:r>
              <a:rPr lang="en-GB" dirty="0"/>
              <a:t>08.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8C1168D6-9B25-4167-B88C-30B98ACC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2909129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BAF1E12-CEEA-4F0A-A614-E6F2040B6D1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26B648-289A-42C2-A957-FC0EE6B789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3E87C6-0777-4A4C-B17B-C3227E9781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B21C4991-5998-436F-89B4-9FA739B268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Top level taxonomy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0B3B42-E705-4D78-9A15-7E8BBC88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A1ACAE6-7703-4935-8467-0D04B6A08A3E}"/>
              </a:ext>
            </a:extLst>
          </p:cNvPr>
          <p:cNvSpPr/>
          <p:nvPr/>
        </p:nvSpPr>
        <p:spPr>
          <a:xfrm flipV="1">
            <a:off x="5436453" y="1732906"/>
            <a:ext cx="617847" cy="355071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8806F7-F3A7-48A5-BC77-9394466AD585}"/>
              </a:ext>
            </a:extLst>
          </p:cNvPr>
          <p:cNvSpPr/>
          <p:nvPr/>
        </p:nvSpPr>
        <p:spPr>
          <a:xfrm>
            <a:off x="3090659" y="3333742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C66A7C-6CA6-44AF-8C84-A9E4CB0DB23F}"/>
              </a:ext>
            </a:extLst>
          </p:cNvPr>
          <p:cNvSpPr/>
          <p:nvPr/>
        </p:nvSpPr>
        <p:spPr>
          <a:xfrm>
            <a:off x="7718628" y="3333742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Event</a:t>
            </a:r>
          </a:p>
        </p:txBody>
      </p:sp>
      <p:cxnSp>
        <p:nvCxnSpPr>
          <p:cNvPr id="11" name="Straight Arrow Connector 11">
            <a:extLst>
              <a:ext uri="{FF2B5EF4-FFF2-40B4-BE49-F238E27FC236}">
                <a16:creationId xmlns:a16="http://schemas.microsoft.com/office/drawing/2014/main" id="{8B1B1C69-1114-4574-840E-3CF007C3633C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flipH="1">
            <a:off x="3501573" y="2259546"/>
            <a:ext cx="1833587" cy="1074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>
            <a:extLst>
              <a:ext uri="{FF2B5EF4-FFF2-40B4-BE49-F238E27FC236}">
                <a16:creationId xmlns:a16="http://schemas.microsoft.com/office/drawing/2014/main" id="{B251DF97-2648-49F0-8000-C00C3E8C5286}"/>
              </a:ext>
            </a:extLst>
          </p:cNvPr>
          <p:cNvSpPr txBox="1"/>
          <p:nvPr/>
        </p:nvSpPr>
        <p:spPr>
          <a:xfrm rot="19920116">
            <a:off x="4491872" y="2188694"/>
            <a:ext cx="786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hasState</a:t>
            </a:r>
            <a:endParaRPr lang="en-GB" sz="1350" dirty="0">
              <a:latin typeface="Calibri" panose="020F0502020204030204"/>
            </a:endParaRP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B2F7E5E-2FEF-4925-930B-47B0D4883A88}"/>
              </a:ext>
            </a:extLst>
          </p:cNvPr>
          <p:cNvCxnSpPr>
            <a:cxnSpLocks/>
            <a:stCxn id="25" idx="6"/>
            <a:endCxn id="10" idx="0"/>
          </p:cNvCxnSpPr>
          <p:nvPr/>
        </p:nvCxnSpPr>
        <p:spPr>
          <a:xfrm>
            <a:off x="6156988" y="2259545"/>
            <a:ext cx="1972554" cy="1074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D74972D0-E952-4DCC-9884-B3D1E26BB5B2}"/>
              </a:ext>
            </a:extLst>
          </p:cNvPr>
          <p:cNvSpPr txBox="1"/>
          <p:nvPr/>
        </p:nvSpPr>
        <p:spPr>
          <a:xfrm rot="1672084">
            <a:off x="6317709" y="2194792"/>
            <a:ext cx="718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triggers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8B33825-DDD9-45F2-987D-F391A1287CC6}"/>
              </a:ext>
            </a:extLst>
          </p:cNvPr>
          <p:cNvSpPr txBox="1"/>
          <p:nvPr/>
        </p:nvSpPr>
        <p:spPr>
          <a:xfrm rot="1672748">
            <a:off x="5771750" y="5267535"/>
            <a:ext cx="786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hasState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A7DEC7E-51F5-4DFC-925D-236DAE285693}"/>
              </a:ext>
            </a:extLst>
          </p:cNvPr>
          <p:cNvSpPr txBox="1"/>
          <p:nvPr/>
        </p:nvSpPr>
        <p:spPr>
          <a:xfrm rot="18651557">
            <a:off x="7300143" y="4734477"/>
            <a:ext cx="718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triggers</a:t>
            </a:r>
          </a:p>
        </p:txBody>
      </p: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347D60ED-D914-40A8-94D0-5541FE219746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3912487" y="3730390"/>
            <a:ext cx="38061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047AA68F-F7CC-43EF-AABE-41AEAEAE4605}"/>
              </a:ext>
            </a:extLst>
          </p:cNvPr>
          <p:cNvCxnSpPr>
            <a:cxnSpLocks/>
            <a:stCxn id="10" idx="1"/>
            <a:endCxn id="9" idx="7"/>
          </p:cNvCxnSpPr>
          <p:nvPr/>
        </p:nvCxnSpPr>
        <p:spPr>
          <a:xfrm flipH="1">
            <a:off x="3792132" y="3449918"/>
            <a:ext cx="40468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9">
            <a:extLst>
              <a:ext uri="{FF2B5EF4-FFF2-40B4-BE49-F238E27FC236}">
                <a16:creationId xmlns:a16="http://schemas.microsoft.com/office/drawing/2014/main" id="{95D282DC-A31A-4AC2-8E24-8FC9F5BFB001}"/>
              </a:ext>
            </a:extLst>
          </p:cNvPr>
          <p:cNvSpPr txBox="1"/>
          <p:nvPr/>
        </p:nvSpPr>
        <p:spPr>
          <a:xfrm>
            <a:off x="7161618" y="3204333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begins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FB1A1-DB41-44F4-8750-949A4D38CB11}"/>
              </a:ext>
            </a:extLst>
          </p:cNvPr>
          <p:cNvSpPr txBox="1"/>
          <p:nvPr/>
        </p:nvSpPr>
        <p:spPr>
          <a:xfrm>
            <a:off x="7181020" y="3475941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ends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FE110B0-93F0-4BE9-83F4-7C539F71F9FC}"/>
              </a:ext>
            </a:extLst>
          </p:cNvPr>
          <p:cNvSpPr txBox="1"/>
          <p:nvPr/>
        </p:nvSpPr>
        <p:spPr>
          <a:xfrm>
            <a:off x="5410026" y="1477617"/>
            <a:ext cx="714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 defTabSz="685800">
              <a:defRPr sz="1350">
                <a:solidFill>
                  <a:srgbClr val="70AD47"/>
                </a:solidFill>
                <a:latin typeface="Calibri" panose="020F0502020204030204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hasPart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Oval 22">
            <a:extLst>
              <a:ext uri="{FF2B5EF4-FFF2-40B4-BE49-F238E27FC236}">
                <a16:creationId xmlns:a16="http://schemas.microsoft.com/office/drawing/2014/main" id="{D989DA80-2617-4844-8134-B97D77D9BB7F}"/>
              </a:ext>
            </a:extLst>
          </p:cNvPr>
          <p:cNvSpPr/>
          <p:nvPr/>
        </p:nvSpPr>
        <p:spPr>
          <a:xfrm>
            <a:off x="9634436" y="2189697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Temporal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Entity</a:t>
            </a: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F39E9628-3A22-4807-BF1C-719AFAB7A0ED}"/>
              </a:ext>
            </a:extLst>
          </p:cNvPr>
          <p:cNvSpPr/>
          <p:nvPr/>
        </p:nvSpPr>
        <p:spPr>
          <a:xfrm>
            <a:off x="9633354" y="1214844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Spatial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Entity</a:t>
            </a:r>
          </a:p>
        </p:txBody>
      </p:sp>
      <p:cxnSp>
        <p:nvCxnSpPr>
          <p:cNvPr id="24" name="Straight Arrow Connector 25">
            <a:extLst>
              <a:ext uri="{FF2B5EF4-FFF2-40B4-BE49-F238E27FC236}">
                <a16:creationId xmlns:a16="http://schemas.microsoft.com/office/drawing/2014/main" id="{72024F8C-0493-4F2E-9E60-684F6B3FE0BA}"/>
              </a:ext>
            </a:extLst>
          </p:cNvPr>
          <p:cNvCxnSpPr>
            <a:cxnSpLocks/>
          </p:cNvCxnSpPr>
          <p:nvPr/>
        </p:nvCxnSpPr>
        <p:spPr>
          <a:xfrm flipH="1" flipV="1">
            <a:off x="5972519" y="2595537"/>
            <a:ext cx="852542" cy="2489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7">
            <a:extLst>
              <a:ext uri="{FF2B5EF4-FFF2-40B4-BE49-F238E27FC236}">
                <a16:creationId xmlns:a16="http://schemas.microsoft.com/office/drawing/2014/main" id="{95A4B100-02A0-4CC6-960D-EE297D6EB990}"/>
              </a:ext>
            </a:extLst>
          </p:cNvPr>
          <p:cNvSpPr/>
          <p:nvPr/>
        </p:nvSpPr>
        <p:spPr>
          <a:xfrm>
            <a:off x="5335160" y="1862898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Activity</a:t>
            </a:r>
          </a:p>
        </p:txBody>
      </p:sp>
      <p:sp>
        <p:nvSpPr>
          <p:cNvPr id="26" name="Isosceles Triangle 28">
            <a:extLst>
              <a:ext uri="{FF2B5EF4-FFF2-40B4-BE49-F238E27FC236}">
                <a16:creationId xmlns:a16="http://schemas.microsoft.com/office/drawing/2014/main" id="{C6231453-04C2-4261-BC16-C72BB390A15A}"/>
              </a:ext>
            </a:extLst>
          </p:cNvPr>
          <p:cNvSpPr/>
          <p:nvPr/>
        </p:nvSpPr>
        <p:spPr>
          <a:xfrm>
            <a:off x="4556248" y="5643655"/>
            <a:ext cx="605599" cy="362253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28F8819-B7A8-4CF0-BB5C-0EBBA0B3E333}"/>
              </a:ext>
            </a:extLst>
          </p:cNvPr>
          <p:cNvSpPr/>
          <p:nvPr/>
        </p:nvSpPr>
        <p:spPr>
          <a:xfrm>
            <a:off x="6634725" y="5643655"/>
            <a:ext cx="605599" cy="362253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8" name="Oval 30">
            <a:extLst>
              <a:ext uri="{FF2B5EF4-FFF2-40B4-BE49-F238E27FC236}">
                <a16:creationId xmlns:a16="http://schemas.microsoft.com/office/drawing/2014/main" id="{8059180C-00C8-4068-886C-D35041D78FC3}"/>
              </a:ext>
            </a:extLst>
          </p:cNvPr>
          <p:cNvSpPr/>
          <p:nvPr/>
        </p:nvSpPr>
        <p:spPr>
          <a:xfrm>
            <a:off x="4432664" y="5085365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Information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Object</a:t>
            </a:r>
          </a:p>
        </p:txBody>
      </p:sp>
      <p:sp>
        <p:nvSpPr>
          <p:cNvPr id="29" name="Oval 31">
            <a:extLst>
              <a:ext uri="{FF2B5EF4-FFF2-40B4-BE49-F238E27FC236}">
                <a16:creationId xmlns:a16="http://schemas.microsoft.com/office/drawing/2014/main" id="{A278DBEE-DAC8-4A32-9F75-10518B93D1C6}"/>
              </a:ext>
            </a:extLst>
          </p:cNvPr>
          <p:cNvSpPr/>
          <p:nvPr/>
        </p:nvSpPr>
        <p:spPr>
          <a:xfrm>
            <a:off x="6497849" y="5075439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Physical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Object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73FEC726-A5EF-43EF-BC8C-1635FD74BBE3}"/>
              </a:ext>
            </a:extLst>
          </p:cNvPr>
          <p:cNvSpPr txBox="1"/>
          <p:nvPr/>
        </p:nvSpPr>
        <p:spPr>
          <a:xfrm>
            <a:off x="4509462" y="5969696"/>
            <a:ext cx="714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hasPart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3D93BDA7-1ECA-4EB1-A341-B799EC6B262F}"/>
              </a:ext>
            </a:extLst>
          </p:cNvPr>
          <p:cNvSpPr txBox="1"/>
          <p:nvPr/>
        </p:nvSpPr>
        <p:spPr>
          <a:xfrm>
            <a:off x="6599030" y="5969696"/>
            <a:ext cx="714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hasPart</a:t>
            </a:r>
            <a:endParaRPr lang="en-GB" sz="1350" dirty="0">
              <a:latin typeface="Calibri" panose="020F0502020204030204"/>
            </a:endParaRPr>
          </a:p>
        </p:txBody>
      </p:sp>
      <p:cxnSp>
        <p:nvCxnSpPr>
          <p:cNvPr id="32" name="Straight Arrow Connector 34">
            <a:extLst>
              <a:ext uri="{FF2B5EF4-FFF2-40B4-BE49-F238E27FC236}">
                <a16:creationId xmlns:a16="http://schemas.microsoft.com/office/drawing/2014/main" id="{59D2530A-4DB5-4192-8788-40FB87FE13C5}"/>
              </a:ext>
            </a:extLst>
          </p:cNvPr>
          <p:cNvCxnSpPr>
            <a:cxnSpLocks/>
            <a:stCxn id="28" idx="2"/>
            <a:endCxn id="51" idx="6"/>
          </p:cNvCxnSpPr>
          <p:nvPr/>
        </p:nvCxnSpPr>
        <p:spPr>
          <a:xfrm flipH="1">
            <a:off x="3220863" y="5482013"/>
            <a:ext cx="1211801" cy="156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2806C270-9F8F-4963-87DE-B1FB8E47BC62}"/>
              </a:ext>
            </a:extLst>
          </p:cNvPr>
          <p:cNvSpPr txBox="1"/>
          <p:nvPr/>
        </p:nvSpPr>
        <p:spPr>
          <a:xfrm>
            <a:off x="3213583" y="5497681"/>
            <a:ext cx="11672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isDescribedBy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74D48C48-8266-413F-936F-2ED96B4FEAC6}"/>
              </a:ext>
            </a:extLst>
          </p:cNvPr>
          <p:cNvSpPr txBox="1"/>
          <p:nvPr/>
        </p:nvSpPr>
        <p:spPr>
          <a:xfrm>
            <a:off x="8188708" y="1156631"/>
            <a:ext cx="955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hasInterior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A7EAA943-F8B1-4D46-A770-D4C272C438DE}"/>
              </a:ext>
            </a:extLst>
          </p:cNvPr>
          <p:cNvSpPr txBox="1"/>
          <p:nvPr/>
        </p:nvSpPr>
        <p:spPr>
          <a:xfrm>
            <a:off x="8188708" y="1465548"/>
            <a:ext cx="1110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hasBoundary</a:t>
            </a:r>
            <a:endParaRPr lang="en-GB" sz="1350" dirty="0">
              <a:latin typeface="Calibri" panose="020F0502020204030204"/>
            </a:endParaRP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id="{18E82396-F0D2-4E09-839B-21B08E43B7DD}"/>
              </a:ext>
            </a:extLst>
          </p:cNvPr>
          <p:cNvSpPr txBox="1"/>
          <p:nvPr/>
        </p:nvSpPr>
        <p:spPr>
          <a:xfrm rot="1090853">
            <a:off x="8050105" y="2263452"/>
            <a:ext cx="1493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hasTemporalEntity</a:t>
            </a:r>
            <a:endParaRPr lang="en-GB" sz="1350" dirty="0">
              <a:latin typeface="Calibri" panose="020F0502020204030204"/>
            </a:endParaRPr>
          </a:p>
        </p:txBody>
      </p:sp>
      <p:cxnSp>
        <p:nvCxnSpPr>
          <p:cNvPr id="37" name="Straight Arrow Connector 39">
            <a:extLst>
              <a:ext uri="{FF2B5EF4-FFF2-40B4-BE49-F238E27FC236}">
                <a16:creationId xmlns:a16="http://schemas.microsoft.com/office/drawing/2014/main" id="{11A3E0AA-9A6E-425D-B40A-CA1B5995FB13}"/>
              </a:ext>
            </a:extLst>
          </p:cNvPr>
          <p:cNvCxnSpPr>
            <a:cxnSpLocks/>
            <a:stCxn id="55" idx="5"/>
            <a:endCxn id="22" idx="2"/>
          </p:cNvCxnSpPr>
          <p:nvPr/>
        </p:nvCxnSpPr>
        <p:spPr>
          <a:xfrm>
            <a:off x="7941806" y="1997582"/>
            <a:ext cx="1692630" cy="588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0">
            <a:extLst>
              <a:ext uri="{FF2B5EF4-FFF2-40B4-BE49-F238E27FC236}">
                <a16:creationId xmlns:a16="http://schemas.microsoft.com/office/drawing/2014/main" id="{6F247F7A-2EE7-4F88-8837-1BB1024239D9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8062160" y="1717110"/>
            <a:ext cx="1592623" cy="29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41">
            <a:extLst>
              <a:ext uri="{FF2B5EF4-FFF2-40B4-BE49-F238E27FC236}">
                <a16:creationId xmlns:a16="http://schemas.microsoft.com/office/drawing/2014/main" id="{B0558BDF-DC01-4A24-8100-64B86517EF7F}"/>
              </a:ext>
            </a:extLst>
          </p:cNvPr>
          <p:cNvCxnSpPr>
            <a:cxnSpLocks/>
            <a:stCxn id="55" idx="7"/>
          </p:cNvCxnSpPr>
          <p:nvPr/>
        </p:nvCxnSpPr>
        <p:spPr>
          <a:xfrm>
            <a:off x="7941806" y="1436638"/>
            <a:ext cx="1712977" cy="29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2">
            <a:extLst>
              <a:ext uri="{FF2B5EF4-FFF2-40B4-BE49-F238E27FC236}">
                <a16:creationId xmlns:a16="http://schemas.microsoft.com/office/drawing/2014/main" id="{58C1608E-A0FC-439F-A25C-1AEE2759BAB4}"/>
              </a:ext>
            </a:extLst>
          </p:cNvPr>
          <p:cNvCxnSpPr>
            <a:cxnSpLocks/>
            <a:stCxn id="29" idx="2"/>
            <a:endCxn id="9" idx="5"/>
          </p:cNvCxnSpPr>
          <p:nvPr/>
        </p:nvCxnSpPr>
        <p:spPr>
          <a:xfrm flipH="1" flipV="1">
            <a:off x="3792133" y="4010862"/>
            <a:ext cx="2705716" cy="1461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3">
            <a:extLst>
              <a:ext uri="{FF2B5EF4-FFF2-40B4-BE49-F238E27FC236}">
                <a16:creationId xmlns:a16="http://schemas.microsoft.com/office/drawing/2014/main" id="{A694339D-9B0F-4FED-8704-1B223B92DFAE}"/>
              </a:ext>
            </a:extLst>
          </p:cNvPr>
          <p:cNvCxnSpPr>
            <a:cxnSpLocks/>
            <a:stCxn id="29" idx="7"/>
            <a:endCxn id="10" idx="4"/>
          </p:cNvCxnSpPr>
          <p:nvPr/>
        </p:nvCxnSpPr>
        <p:spPr>
          <a:xfrm flipV="1">
            <a:off x="7199323" y="4127039"/>
            <a:ext cx="930220" cy="1064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7">
            <a:extLst>
              <a:ext uri="{FF2B5EF4-FFF2-40B4-BE49-F238E27FC236}">
                <a16:creationId xmlns:a16="http://schemas.microsoft.com/office/drawing/2014/main" id="{7FDC9D36-BCF7-4FA9-A5F4-E96DFC45B834}"/>
              </a:ext>
            </a:extLst>
          </p:cNvPr>
          <p:cNvSpPr txBox="1"/>
          <p:nvPr/>
        </p:nvSpPr>
        <p:spPr>
          <a:xfrm rot="4303573">
            <a:off x="6195542" y="4057219"/>
            <a:ext cx="9783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performs</a:t>
            </a:r>
          </a:p>
        </p:txBody>
      </p:sp>
      <p:cxnSp>
        <p:nvCxnSpPr>
          <p:cNvPr id="43" name="Straight Arrow Connector 48">
            <a:extLst>
              <a:ext uri="{FF2B5EF4-FFF2-40B4-BE49-F238E27FC236}">
                <a16:creationId xmlns:a16="http://schemas.microsoft.com/office/drawing/2014/main" id="{8F789269-AA22-4CC2-ACC8-44F85342AFE5}"/>
              </a:ext>
            </a:extLst>
          </p:cNvPr>
          <p:cNvCxnSpPr>
            <a:cxnSpLocks/>
          </p:cNvCxnSpPr>
          <p:nvPr/>
        </p:nvCxnSpPr>
        <p:spPr>
          <a:xfrm flipH="1" flipV="1">
            <a:off x="5849978" y="2648525"/>
            <a:ext cx="829735" cy="252020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9">
            <a:extLst>
              <a:ext uri="{FF2B5EF4-FFF2-40B4-BE49-F238E27FC236}">
                <a16:creationId xmlns:a16="http://schemas.microsoft.com/office/drawing/2014/main" id="{F38EC57C-2E8C-400C-8F0D-8703F7E1A9EC}"/>
              </a:ext>
            </a:extLst>
          </p:cNvPr>
          <p:cNvSpPr txBox="1"/>
          <p:nvPr/>
        </p:nvSpPr>
        <p:spPr>
          <a:xfrm rot="4268772">
            <a:off x="5700477" y="4148923"/>
            <a:ext cx="106603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transforms</a:t>
            </a:r>
          </a:p>
        </p:txBody>
      </p:sp>
      <p:cxnSp>
        <p:nvCxnSpPr>
          <p:cNvPr id="45" name="Straight Arrow Connector 50">
            <a:extLst>
              <a:ext uri="{FF2B5EF4-FFF2-40B4-BE49-F238E27FC236}">
                <a16:creationId xmlns:a16="http://schemas.microsoft.com/office/drawing/2014/main" id="{64F5561F-6C17-43F1-9F86-C6D0633147A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843578" y="2629049"/>
            <a:ext cx="711992" cy="245631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1">
            <a:extLst>
              <a:ext uri="{FF2B5EF4-FFF2-40B4-BE49-F238E27FC236}">
                <a16:creationId xmlns:a16="http://schemas.microsoft.com/office/drawing/2014/main" id="{8FE92210-AC52-4781-A2D4-2C207F295499}"/>
              </a:ext>
            </a:extLst>
          </p:cNvPr>
          <p:cNvSpPr txBox="1"/>
          <p:nvPr/>
        </p:nvSpPr>
        <p:spPr>
          <a:xfrm rot="17140237">
            <a:off x="4778446" y="4095319"/>
            <a:ext cx="96973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transforms</a:t>
            </a:r>
          </a:p>
        </p:txBody>
      </p:sp>
      <p:cxnSp>
        <p:nvCxnSpPr>
          <p:cNvPr id="47" name="Straight Arrow Connector 54">
            <a:extLst>
              <a:ext uri="{FF2B5EF4-FFF2-40B4-BE49-F238E27FC236}">
                <a16:creationId xmlns:a16="http://schemas.microsoft.com/office/drawing/2014/main" id="{955F0FCC-A926-48B6-A565-AB27FFF709E2}"/>
              </a:ext>
            </a:extLst>
          </p:cNvPr>
          <p:cNvCxnSpPr>
            <a:cxnSpLocks/>
            <a:endCxn id="9" idx="4"/>
          </p:cNvCxnSpPr>
          <p:nvPr/>
        </p:nvCxnSpPr>
        <p:spPr>
          <a:xfrm flipH="1" flipV="1">
            <a:off x="3501573" y="4127038"/>
            <a:ext cx="943944" cy="114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5">
            <a:extLst>
              <a:ext uri="{FF2B5EF4-FFF2-40B4-BE49-F238E27FC236}">
                <a16:creationId xmlns:a16="http://schemas.microsoft.com/office/drawing/2014/main" id="{9EDF1811-E10D-4D7C-802B-75BD19C3A180}"/>
              </a:ext>
            </a:extLst>
          </p:cNvPr>
          <p:cNvSpPr txBox="1"/>
          <p:nvPr/>
        </p:nvSpPr>
        <p:spPr>
          <a:xfrm rot="2976453">
            <a:off x="3484785" y="4667905"/>
            <a:ext cx="786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 err="1">
                <a:latin typeface="Calibri" panose="020F0502020204030204"/>
              </a:rPr>
              <a:t>hasState</a:t>
            </a:r>
            <a:endParaRPr lang="en-GB" sz="1350" dirty="0">
              <a:latin typeface="Calibri" panose="020F0502020204030204"/>
            </a:endParaRPr>
          </a:p>
        </p:txBody>
      </p:sp>
      <p:cxnSp>
        <p:nvCxnSpPr>
          <p:cNvPr id="49" name="Straight Arrow Connector 43">
            <a:extLst>
              <a:ext uri="{FF2B5EF4-FFF2-40B4-BE49-F238E27FC236}">
                <a16:creationId xmlns:a16="http://schemas.microsoft.com/office/drawing/2014/main" id="{376AC20B-AE6D-4C84-AD11-495995381833}"/>
              </a:ext>
            </a:extLst>
          </p:cNvPr>
          <p:cNvCxnSpPr>
            <a:cxnSpLocks/>
            <a:stCxn id="28" idx="7"/>
            <a:endCxn id="10" idx="3"/>
          </p:cNvCxnSpPr>
          <p:nvPr/>
        </p:nvCxnSpPr>
        <p:spPr>
          <a:xfrm flipV="1">
            <a:off x="5134138" y="4010862"/>
            <a:ext cx="2704844" cy="119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6">
            <a:extLst>
              <a:ext uri="{FF2B5EF4-FFF2-40B4-BE49-F238E27FC236}">
                <a16:creationId xmlns:a16="http://schemas.microsoft.com/office/drawing/2014/main" id="{88B5713F-F234-4FAE-B6C0-C1D14EDFCDFA}"/>
              </a:ext>
            </a:extLst>
          </p:cNvPr>
          <p:cNvSpPr txBox="1"/>
          <p:nvPr/>
        </p:nvSpPr>
        <p:spPr>
          <a:xfrm rot="20180731">
            <a:off x="5727479" y="4738738"/>
            <a:ext cx="718915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685800"/>
            <a:r>
              <a:rPr lang="en-GB" sz="1350" dirty="0">
                <a:latin typeface="Calibri" panose="020F0502020204030204"/>
              </a:rPr>
              <a:t>triggers</a:t>
            </a:r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E0BDD921-895B-4ECD-8E7B-1F27ECFB7DF8}"/>
              </a:ext>
            </a:extLst>
          </p:cNvPr>
          <p:cNvSpPr/>
          <p:nvPr/>
        </p:nvSpPr>
        <p:spPr>
          <a:xfrm>
            <a:off x="2399035" y="5101033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Top</a:t>
            </a: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Concept</a:t>
            </a:r>
          </a:p>
        </p:txBody>
      </p:sp>
      <p:cxnSp>
        <p:nvCxnSpPr>
          <p:cNvPr id="52" name="Straight Arrow Connector 11">
            <a:extLst>
              <a:ext uri="{FF2B5EF4-FFF2-40B4-BE49-F238E27FC236}">
                <a16:creationId xmlns:a16="http://schemas.microsoft.com/office/drawing/2014/main" id="{18678203-E62B-4876-B76A-26E5C20A6DBD}"/>
              </a:ext>
            </a:extLst>
          </p:cNvPr>
          <p:cNvCxnSpPr>
            <a:cxnSpLocks/>
          </p:cNvCxnSpPr>
          <p:nvPr/>
        </p:nvCxnSpPr>
        <p:spPr>
          <a:xfrm flipH="1">
            <a:off x="5911744" y="1729493"/>
            <a:ext cx="142556" cy="16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1">
            <a:extLst>
              <a:ext uri="{FF2B5EF4-FFF2-40B4-BE49-F238E27FC236}">
                <a16:creationId xmlns:a16="http://schemas.microsoft.com/office/drawing/2014/main" id="{B118CF46-E261-4084-AAA7-FF8C0C83C48D}"/>
              </a:ext>
            </a:extLst>
          </p:cNvPr>
          <p:cNvCxnSpPr>
            <a:cxnSpLocks/>
            <a:endCxn id="27" idx="5"/>
          </p:cNvCxnSpPr>
          <p:nvPr/>
        </p:nvCxnSpPr>
        <p:spPr>
          <a:xfrm flipH="1" flipV="1">
            <a:off x="7088924" y="5824782"/>
            <a:ext cx="151400" cy="18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1">
            <a:extLst>
              <a:ext uri="{FF2B5EF4-FFF2-40B4-BE49-F238E27FC236}">
                <a16:creationId xmlns:a16="http://schemas.microsoft.com/office/drawing/2014/main" id="{FE9DC6F1-C85B-4675-B024-91F925EFD13A}"/>
              </a:ext>
            </a:extLst>
          </p:cNvPr>
          <p:cNvCxnSpPr>
            <a:cxnSpLocks/>
          </p:cNvCxnSpPr>
          <p:nvPr/>
        </p:nvCxnSpPr>
        <p:spPr>
          <a:xfrm flipH="1" flipV="1">
            <a:off x="5021854" y="5824782"/>
            <a:ext cx="151400" cy="181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8">
            <a:extLst>
              <a:ext uri="{FF2B5EF4-FFF2-40B4-BE49-F238E27FC236}">
                <a16:creationId xmlns:a16="http://schemas.microsoft.com/office/drawing/2014/main" id="{12F1194A-C3A6-489D-A5E3-21206AE2A1F2}"/>
              </a:ext>
            </a:extLst>
          </p:cNvPr>
          <p:cNvSpPr/>
          <p:nvPr/>
        </p:nvSpPr>
        <p:spPr>
          <a:xfrm>
            <a:off x="7240332" y="1320462"/>
            <a:ext cx="821828" cy="7932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1200" dirty="0" err="1">
                <a:solidFill>
                  <a:schemeClr val="tx1"/>
                </a:solidFill>
                <a:latin typeface="Calibri" panose="020F0502020204030204"/>
              </a:rPr>
              <a:t>Concreet</a:t>
            </a:r>
            <a:endParaRPr lang="en-GB" sz="1200" dirty="0">
              <a:solidFill>
                <a:schemeClr val="tx1"/>
              </a:solidFill>
              <a:latin typeface="Calibri" panose="020F0502020204030204"/>
            </a:endParaRPr>
          </a:p>
          <a:p>
            <a:pPr algn="ctr" defTabSz="685800"/>
            <a:r>
              <a:rPr lang="en-GB" sz="1200" dirty="0">
                <a:solidFill>
                  <a:schemeClr val="tx1"/>
                </a:solidFill>
                <a:latin typeface="Calibri" panose="020F050202020403020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0081255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46938C2-26FB-4D4F-8919-CCE639CAF3E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275050-C692-43C2-B353-88F3040F16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ABE24-C6EC-4B9E-B2AD-D60627BC4F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ECF71BB0-28C5-4A7D-8C39-4C400E74B6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Top level taxonomy – bit more precise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84BA720-A01D-437E-BC5C-BEB65039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C3BF14E-617C-41BA-962E-2D95D044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91"/>
          <a:stretch/>
        </p:blipFill>
        <p:spPr>
          <a:xfrm>
            <a:off x="1042637" y="1614518"/>
            <a:ext cx="5776804" cy="462435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13CBC7-8F5C-4B79-BB54-BE10CE8E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92" y="1940062"/>
            <a:ext cx="6559296" cy="310134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2E48D60-8187-4843-A0F4-D02BC110B66A}"/>
              </a:ext>
            </a:extLst>
          </p:cNvPr>
          <p:cNvSpPr txBox="1"/>
          <p:nvPr/>
        </p:nvSpPr>
        <p:spPr>
          <a:xfrm>
            <a:off x="6095999" y="5603612"/>
            <a:ext cx="21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(W3C Time ontology)</a:t>
            </a:r>
          </a:p>
        </p:txBody>
      </p:sp>
    </p:spTree>
    <p:extLst>
      <p:ext uri="{BB962C8B-B14F-4D97-AF65-F5344CB8AC3E}">
        <p14:creationId xmlns:p14="http://schemas.microsoft.com/office/powerpoint/2010/main" val="872214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B6218A6-4B6E-4D12-8ED0-8FF643416E8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3A478A-06A4-4947-8B8E-AE99557A99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7E9303-E3F0-45C8-99CA-2E3433433A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22A40CC9-8CC6-412C-A328-1C5674B0C68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Systems engineering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F84B36A-24A1-43F6-AEC6-8081CE57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2711EE5-55F7-48FB-BC96-7DE071FD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83" y="1310819"/>
            <a:ext cx="8909429" cy="46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86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EF1B196-8DAE-4B7D-A98D-2B9E0111045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7BF9B5-A859-4321-BFAF-03BAB68A29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90EE16-0F80-4B81-BB7B-E3BC654D887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21F387B1-2B41-4282-9429-11B6B3FBBAB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linking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17AA9F-E71A-4172-BBD0-9D55A2F6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1DFC960-7837-4171-979F-E29E77FD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97" y="1003098"/>
            <a:ext cx="9638491" cy="52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016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6EA3F4D-30E1-4A1E-AAE6-4E74A11398C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00E2E9-1A0A-4A11-AC85-0E18B1699D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CB34D6-749D-4D59-9F48-A63F30BF4C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B86F2AE7-8904-4EA7-82DA-4A758EA1D29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Modelling structures and their usage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2ADD748-102C-4ED9-AF76-B12B69F1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0C2E1BE-AAB7-47AE-BA96-7389D29EE53B}"/>
              </a:ext>
            </a:extLst>
          </p:cNvPr>
          <p:cNvSpPr/>
          <p:nvPr/>
        </p:nvSpPr>
        <p:spPr>
          <a:xfrm>
            <a:off x="2386131" y="4422719"/>
            <a:ext cx="1973809" cy="19247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002A43E-E250-46A6-A818-C680EB6843EA}"/>
              </a:ext>
            </a:extLst>
          </p:cNvPr>
          <p:cNvSpPr/>
          <p:nvPr/>
        </p:nvSpPr>
        <p:spPr>
          <a:xfrm>
            <a:off x="4359940" y="4422717"/>
            <a:ext cx="1973809" cy="19247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03092EE-D149-4231-972A-D6306FAE06BB}"/>
              </a:ext>
            </a:extLst>
          </p:cNvPr>
          <p:cNvSpPr/>
          <p:nvPr/>
        </p:nvSpPr>
        <p:spPr>
          <a:xfrm>
            <a:off x="6333750" y="4422716"/>
            <a:ext cx="1973809" cy="19247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Blokboog 10">
            <a:extLst>
              <a:ext uri="{FF2B5EF4-FFF2-40B4-BE49-F238E27FC236}">
                <a16:creationId xmlns:a16="http://schemas.microsoft.com/office/drawing/2014/main" id="{6A69FFBE-CB96-4F39-A34D-A5EAA9E7853B}"/>
              </a:ext>
            </a:extLst>
          </p:cNvPr>
          <p:cNvSpPr/>
          <p:nvPr/>
        </p:nvSpPr>
        <p:spPr>
          <a:xfrm>
            <a:off x="2663284" y="3170281"/>
            <a:ext cx="5367123" cy="2912091"/>
          </a:xfrm>
          <a:prstGeom prst="blockArc">
            <a:avLst>
              <a:gd name="adj1" fmla="val 10804384"/>
              <a:gd name="adj2" fmla="val 0"/>
              <a:gd name="adj3" fmla="val 9286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0601A31-7B79-4757-911E-4369EF541A26}"/>
              </a:ext>
            </a:extLst>
          </p:cNvPr>
          <p:cNvSpPr txBox="1"/>
          <p:nvPr/>
        </p:nvSpPr>
        <p:spPr>
          <a:xfrm>
            <a:off x="3178007" y="269572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+mj-lt"/>
              </a:rPr>
              <a:t>Bridge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556ECE4-CFFD-4C3D-8730-DE795FE8F35D}"/>
              </a:ext>
            </a:extLst>
          </p:cNvPr>
          <p:cNvSpPr txBox="1"/>
          <p:nvPr/>
        </p:nvSpPr>
        <p:spPr>
          <a:xfrm>
            <a:off x="4843734" y="5299967"/>
            <a:ext cx="73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+mj-lt"/>
              </a:rPr>
              <a:t>Deck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E86D420-3AE5-403C-AE2A-1419F4CAE06E}"/>
              </a:ext>
            </a:extLst>
          </p:cNvPr>
          <p:cNvSpPr txBox="1"/>
          <p:nvPr/>
        </p:nvSpPr>
        <p:spPr>
          <a:xfrm>
            <a:off x="3189823" y="468029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+mj-lt"/>
              </a:rPr>
              <a:t>Slab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4AA5B65-F3A5-40FE-9D55-4ED331FFFF05}"/>
              </a:ext>
            </a:extLst>
          </p:cNvPr>
          <p:cNvSpPr txBox="1"/>
          <p:nvPr/>
        </p:nvSpPr>
        <p:spPr>
          <a:xfrm>
            <a:off x="4859864" y="3809228"/>
            <a:ext cx="98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+mj-lt"/>
              </a:rPr>
              <a:t>Vehicle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9CE66A6-6F73-4A27-9E36-2166E2537FE5}"/>
              </a:ext>
            </a:extLst>
          </p:cNvPr>
          <p:cNvSpPr txBox="1"/>
          <p:nvPr/>
        </p:nvSpPr>
        <p:spPr>
          <a:xfrm>
            <a:off x="4359940" y="2283249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CC3A115-3D88-49B4-B7AF-2F824F980C9D}"/>
              </a:ext>
            </a:extLst>
          </p:cNvPr>
          <p:cNvSpPr txBox="1"/>
          <p:nvPr/>
        </p:nvSpPr>
        <p:spPr>
          <a:xfrm>
            <a:off x="7045782" y="264904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has legal speed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459CE3D-1E73-471A-81AF-8B8BA11A6B17}"/>
              </a:ext>
            </a:extLst>
          </p:cNvPr>
          <p:cNvSpPr txBox="1"/>
          <p:nvPr/>
        </p:nvSpPr>
        <p:spPr>
          <a:xfrm>
            <a:off x="7060064" y="306782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load level type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6BE7D15-504F-45B7-A3AF-99B973826590}"/>
              </a:ext>
            </a:extLst>
          </p:cNvPr>
          <p:cNvSpPr txBox="1"/>
          <p:nvPr/>
        </p:nvSpPr>
        <p:spPr>
          <a:xfrm>
            <a:off x="7045782" y="218098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velocity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2848832-2A68-4FF8-B627-A3432154A8BF}"/>
              </a:ext>
            </a:extLst>
          </p:cNvPr>
          <p:cNvSpPr/>
          <p:nvPr/>
        </p:nvSpPr>
        <p:spPr>
          <a:xfrm>
            <a:off x="7378626" y="6039187"/>
            <a:ext cx="343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Non-geometric vehicle properties 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B7B225A-3279-4AB4-AC6B-F7651E833359}"/>
              </a:ext>
            </a:extLst>
          </p:cNvPr>
          <p:cNvCxnSpPr>
            <a:cxnSpLocks/>
          </p:cNvCxnSpPr>
          <p:nvPr/>
        </p:nvCxnSpPr>
        <p:spPr>
          <a:xfrm>
            <a:off x="3671727" y="3276226"/>
            <a:ext cx="1346324" cy="19372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35DEDCA9-C694-486C-B012-4F0A043777DD}"/>
              </a:ext>
            </a:extLst>
          </p:cNvPr>
          <p:cNvCxnSpPr>
            <a:cxnSpLocks/>
          </p:cNvCxnSpPr>
          <p:nvPr/>
        </p:nvCxnSpPr>
        <p:spPr>
          <a:xfrm>
            <a:off x="3859109" y="5075870"/>
            <a:ext cx="891863" cy="38556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8D389BEF-C332-4A88-BBE7-CB11A26C610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209988" y="4783821"/>
            <a:ext cx="399125" cy="51614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1199988-7B86-4893-9E23-404B9A5D8C6E}"/>
              </a:ext>
            </a:extLst>
          </p:cNvPr>
          <p:cNvCxnSpPr>
            <a:cxnSpLocks/>
          </p:cNvCxnSpPr>
          <p:nvPr/>
        </p:nvCxnSpPr>
        <p:spPr>
          <a:xfrm flipV="1">
            <a:off x="5642673" y="4845277"/>
            <a:ext cx="1403109" cy="62778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0810C2D7-851E-4C2E-AE90-C96826E25C14}"/>
              </a:ext>
            </a:extLst>
          </p:cNvPr>
          <p:cNvCxnSpPr>
            <a:cxnSpLocks/>
          </p:cNvCxnSpPr>
          <p:nvPr/>
        </p:nvCxnSpPr>
        <p:spPr>
          <a:xfrm>
            <a:off x="3903353" y="3083834"/>
            <a:ext cx="1102663" cy="69332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38555A-A832-4837-B109-190861D5FE80}"/>
              </a:ext>
            </a:extLst>
          </p:cNvPr>
          <p:cNvCxnSpPr>
            <a:cxnSpLocks/>
          </p:cNvCxnSpPr>
          <p:nvPr/>
        </p:nvCxnSpPr>
        <p:spPr>
          <a:xfrm flipV="1">
            <a:off x="3891318" y="2557119"/>
            <a:ext cx="375942" cy="20142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B93B42-CCAA-4469-926A-96593FD2EB02}"/>
              </a:ext>
            </a:extLst>
          </p:cNvPr>
          <p:cNvCxnSpPr>
            <a:cxnSpLocks/>
          </p:cNvCxnSpPr>
          <p:nvPr/>
        </p:nvCxnSpPr>
        <p:spPr>
          <a:xfrm flipV="1">
            <a:off x="6333750" y="2500584"/>
            <a:ext cx="677427" cy="127657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E7912121-D05A-4608-A339-80C87A0F2700}"/>
              </a:ext>
            </a:extLst>
          </p:cNvPr>
          <p:cNvCxnSpPr>
            <a:cxnSpLocks/>
          </p:cNvCxnSpPr>
          <p:nvPr/>
        </p:nvCxnSpPr>
        <p:spPr>
          <a:xfrm flipV="1">
            <a:off x="6420555" y="2920225"/>
            <a:ext cx="608732" cy="88900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FF8796A-DA9A-42C0-BA1F-376D8C16145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58472" y="3252489"/>
            <a:ext cx="601592" cy="6580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5D36C6EA-9AAA-451E-8E69-925D264BF290}"/>
              </a:ext>
            </a:extLst>
          </p:cNvPr>
          <p:cNvCxnSpPr>
            <a:cxnSpLocks/>
          </p:cNvCxnSpPr>
          <p:nvPr/>
        </p:nvCxnSpPr>
        <p:spPr>
          <a:xfrm flipH="1" flipV="1">
            <a:off x="8094262" y="3687211"/>
            <a:ext cx="808463" cy="188040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2986922-D148-4D74-8104-C2C3F742A406}"/>
              </a:ext>
            </a:extLst>
          </p:cNvPr>
          <p:cNvCxnSpPr>
            <a:cxnSpLocks/>
          </p:cNvCxnSpPr>
          <p:nvPr/>
        </p:nvCxnSpPr>
        <p:spPr>
          <a:xfrm flipH="1" flipV="1">
            <a:off x="8511980" y="3606766"/>
            <a:ext cx="488755" cy="19525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1EDAFC61-D94F-497C-8901-BDB3C3790DAA}"/>
              </a:ext>
            </a:extLst>
          </p:cNvPr>
          <p:cNvCxnSpPr>
            <a:cxnSpLocks/>
          </p:cNvCxnSpPr>
          <p:nvPr/>
        </p:nvCxnSpPr>
        <p:spPr>
          <a:xfrm flipH="1" flipV="1">
            <a:off x="8912168" y="3465285"/>
            <a:ext cx="182922" cy="2084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Vrachtwagen Zijaanzicht Geïsoleerde Vector Kleur Afbeelding. Rode ...">
            <a:extLst>
              <a:ext uri="{FF2B5EF4-FFF2-40B4-BE49-F238E27FC236}">
                <a16:creationId xmlns:a16="http://schemas.microsoft.com/office/drawing/2014/main" id="{8AFFF1B2-DDE9-4720-9FD8-15392087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6" b="27898"/>
          <a:stretch/>
        </p:blipFill>
        <p:spPr bwMode="auto">
          <a:xfrm>
            <a:off x="5807130" y="3736657"/>
            <a:ext cx="1028993" cy="6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kstvak 33">
            <a:extLst>
              <a:ext uri="{FF2B5EF4-FFF2-40B4-BE49-F238E27FC236}">
                <a16:creationId xmlns:a16="http://schemas.microsoft.com/office/drawing/2014/main" id="{C58A8C93-BAC7-4C36-A383-C8A08D0ABB12}"/>
              </a:ext>
            </a:extLst>
          </p:cNvPr>
          <p:cNvSpPr txBox="1"/>
          <p:nvPr/>
        </p:nvSpPr>
        <p:spPr>
          <a:xfrm>
            <a:off x="8597891" y="5530407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</a:rPr>
              <a:t>{ … }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F443BD8-45C1-4854-8D5B-75633F461AF6}"/>
              </a:ext>
            </a:extLst>
          </p:cNvPr>
          <p:cNvSpPr txBox="1"/>
          <p:nvPr/>
        </p:nvSpPr>
        <p:spPr>
          <a:xfrm>
            <a:off x="7361748" y="1345552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tx2">
                    <a:lumMod val="75000"/>
                  </a:schemeClr>
                </a:solidFill>
              </a:rPr>
              <a:t>accuracy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AE0C13F-00A6-407B-97D1-9FE738E63D95}"/>
              </a:ext>
            </a:extLst>
          </p:cNvPr>
          <p:cNvCxnSpPr>
            <a:cxnSpLocks/>
          </p:cNvCxnSpPr>
          <p:nvPr/>
        </p:nvCxnSpPr>
        <p:spPr>
          <a:xfrm flipV="1">
            <a:off x="7529124" y="1763782"/>
            <a:ext cx="275280" cy="4400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1131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B207D53-F5D5-4B06-8EA4-D4CFA8BFC15A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10539A-9530-4112-ACD3-D247C5C431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C874A7-7794-426F-B6AB-20851D0C84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3CD82F0A-9BE8-4101-8E38-51DDD0EAF7F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Coding according to SML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2AF0E2B-E114-4926-A44B-DEABE962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81E1364-C23C-4AF8-80DB-E27DF9DF8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27"/>
          <a:stretch/>
        </p:blipFill>
        <p:spPr>
          <a:xfrm>
            <a:off x="1134404" y="2147707"/>
            <a:ext cx="6271479" cy="378577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772FA46-F772-4AA8-94F1-2C5AA217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061" y="1476193"/>
            <a:ext cx="7364223" cy="134302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30C6DBC-2AD3-4DFF-830C-18A0245C3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888"/>
          <a:stretch/>
        </p:blipFill>
        <p:spPr>
          <a:xfrm>
            <a:off x="8591560" y="3368387"/>
            <a:ext cx="2775771" cy="2562799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B7AA20DE-E54B-444A-BFAC-08BAD369BE13}"/>
              </a:ext>
            </a:extLst>
          </p:cNvPr>
          <p:cNvCxnSpPr/>
          <p:nvPr/>
        </p:nvCxnSpPr>
        <p:spPr>
          <a:xfrm flipV="1">
            <a:off x="2787267" y="1630496"/>
            <a:ext cx="1564396" cy="429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78BF7DED-2F2F-4B4D-AE57-5B20C605011E}"/>
              </a:ext>
            </a:extLst>
          </p:cNvPr>
          <p:cNvCxnSpPr>
            <a:cxnSpLocks/>
          </p:cNvCxnSpPr>
          <p:nvPr/>
        </p:nvCxnSpPr>
        <p:spPr>
          <a:xfrm>
            <a:off x="2939667" y="2212554"/>
            <a:ext cx="5466203" cy="1195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850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D8B6FCA-23C3-40DC-8649-61F80BE0B56A}"/>
              </a:ext>
            </a:extLst>
          </p:cNvPr>
          <p:cNvSpPr/>
          <p:nvPr/>
        </p:nvSpPr>
        <p:spPr>
          <a:xfrm>
            <a:off x="210721" y="134914"/>
            <a:ext cx="1836080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1" i="0" u="none" strike="noStrike" kern="1200" cap="all" spc="0" normalizeH="0" baseline="0" noProof="0" dirty="0">
                <a:ln>
                  <a:noFill/>
                </a:ln>
                <a:solidFill>
                  <a:srgbClr val="71A4C3"/>
                </a:solidFill>
                <a:effectLst/>
                <a:uLnTx/>
                <a:uFillTx/>
                <a:latin typeface="Franklin Gothic Heavy"/>
                <a:ea typeface="+mn-ea"/>
                <a:cs typeface="+mn-cs"/>
              </a:rPr>
              <a:t>process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8CA97F-E806-4780-8CDF-91F5C406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3B6D2-F1DC-4E5D-9184-9DE961C5832B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6BC6C39-6DF6-4920-994A-44C23CFC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4" y="920493"/>
            <a:ext cx="11745964" cy="4677428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5BC0BF9A-A533-4AC4-ABEF-87F4576D99C8}"/>
              </a:ext>
            </a:extLst>
          </p:cNvPr>
          <p:cNvSpPr txBox="1"/>
          <p:nvPr/>
        </p:nvSpPr>
        <p:spPr>
          <a:xfrm>
            <a:off x="6714755" y="6111023"/>
            <a:ext cx="9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10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june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DC885851-8532-4D95-B6A5-4A90BC72AE25}"/>
              </a:ext>
            </a:extLst>
          </p:cNvPr>
          <p:cNvSpPr txBox="1"/>
          <p:nvPr/>
        </p:nvSpPr>
        <p:spPr>
          <a:xfrm>
            <a:off x="8216563" y="6111023"/>
            <a:ext cx="123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21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october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90F14BE-15AE-41A6-9A22-B0775B69F9A3}"/>
              </a:ext>
            </a:extLst>
          </p:cNvPr>
          <p:cNvCxnSpPr/>
          <p:nvPr/>
        </p:nvCxnSpPr>
        <p:spPr>
          <a:xfrm>
            <a:off x="7047467" y="4096590"/>
            <a:ext cx="0" cy="1515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D7CA669B-E8D9-49B0-AE00-E5AE50E0D83C}"/>
              </a:ext>
            </a:extLst>
          </p:cNvPr>
          <p:cNvCxnSpPr/>
          <p:nvPr/>
        </p:nvCxnSpPr>
        <p:spPr>
          <a:xfrm>
            <a:off x="8531517" y="4096590"/>
            <a:ext cx="0" cy="1515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1150597-81D7-4F0B-B039-47EFE722ED4C}"/>
              </a:ext>
            </a:extLst>
          </p:cNvPr>
          <p:cNvCxnSpPr/>
          <p:nvPr/>
        </p:nvCxnSpPr>
        <p:spPr>
          <a:xfrm>
            <a:off x="6144573" y="4096590"/>
            <a:ext cx="0" cy="1515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3">
            <a:extLst>
              <a:ext uri="{FF2B5EF4-FFF2-40B4-BE49-F238E27FC236}">
                <a16:creationId xmlns:a16="http://schemas.microsoft.com/office/drawing/2014/main" id="{632540CB-2987-4D12-83C6-0F5B4101C358}"/>
              </a:ext>
            </a:extLst>
          </p:cNvPr>
          <p:cNvSpPr txBox="1"/>
          <p:nvPr/>
        </p:nvSpPr>
        <p:spPr>
          <a:xfrm>
            <a:off x="7110669" y="4546468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~200 comments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FF0000"/>
                </a:solidFill>
                <a:latin typeface="Franklin Gothic Book"/>
              </a:rPr>
              <a:t>  processed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3FC3D87-630B-4CCD-9C47-13EB99DF37EE}"/>
              </a:ext>
            </a:extLst>
          </p:cNvPr>
          <p:cNvSpPr/>
          <p:nvPr/>
        </p:nvSpPr>
        <p:spPr>
          <a:xfrm>
            <a:off x="5370635" y="5474665"/>
            <a:ext cx="57535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2CFCFB3-C654-4D20-B85C-A98B2C972B11}"/>
              </a:ext>
            </a:extLst>
          </p:cNvPr>
          <p:cNvSpPr txBox="1"/>
          <p:nvPr/>
        </p:nvSpPr>
        <p:spPr>
          <a:xfrm>
            <a:off x="8399855" y="1806723"/>
            <a:ext cx="1664623" cy="276999"/>
          </a:xfrm>
          <a:prstGeom prst="rect">
            <a:avLst/>
          </a:prstGeom>
          <a:solidFill>
            <a:srgbClr val="EEF2FE"/>
          </a:solidFill>
        </p:spPr>
        <p:txBody>
          <a:bodyPr wrap="none" rtlCol="0">
            <a:spAutoFit/>
          </a:bodyPr>
          <a:lstStyle/>
          <a:p>
            <a:r>
              <a:rPr lang="en-GB" sz="1200" dirty="0"/>
              <a:t>Benno </a:t>
            </a:r>
            <a:r>
              <a:rPr lang="en-GB" sz="1200" dirty="0" err="1"/>
              <a:t>Koehorst</a:t>
            </a:r>
            <a:r>
              <a:rPr lang="en-GB" sz="1200" dirty="0"/>
              <a:t> (RWS)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84D82B8-D98B-42C9-9C9F-D756D111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</p:spTree>
    <p:extLst>
      <p:ext uri="{BB962C8B-B14F-4D97-AF65-F5344CB8AC3E}">
        <p14:creationId xmlns:p14="http://schemas.microsoft.com/office/powerpoint/2010/main" val="3875054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8E40F-D739-4B57-96A3-EEC15A37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DD3AC0-6914-4D4B-ADA6-65BAC40FC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3" y="1349352"/>
            <a:ext cx="10827107" cy="4438164"/>
          </a:xfrm>
        </p:spPr>
        <p:txBody>
          <a:bodyPr/>
          <a:lstStyle/>
          <a:p>
            <a:r>
              <a:rPr lang="en-GB" dirty="0"/>
              <a:t>Finish SML Part 1</a:t>
            </a:r>
          </a:p>
          <a:p>
            <a:r>
              <a:rPr lang="en-GB" dirty="0"/>
              <a:t>Start SML Part 2: more domain-specific modelling patterns (PNWI), based on NEN 2660-2:</a:t>
            </a:r>
          </a:p>
          <a:p>
            <a:r>
              <a:rPr lang="en-GB" dirty="0"/>
              <a:t>Industrial application, </a:t>
            </a:r>
            <a:r>
              <a:rPr lang="en-GB" b="1" dirty="0"/>
              <a:t>in NL alone:</a:t>
            </a:r>
          </a:p>
          <a:p>
            <a:pPr lvl="1">
              <a:spcAft>
                <a:spcPts val="0"/>
              </a:spcAft>
            </a:pPr>
            <a:r>
              <a:rPr lang="en-GB" dirty="0"/>
              <a:t>RWS AIRBIM RWS-OTL</a:t>
            </a:r>
          </a:p>
          <a:p>
            <a:pPr lvl="1">
              <a:spcAft>
                <a:spcPts val="0"/>
              </a:spcAft>
            </a:pPr>
            <a:r>
              <a:rPr lang="en-GB" dirty="0"/>
              <a:t>City of Amsterdam Engineering Dept.</a:t>
            </a:r>
          </a:p>
          <a:p>
            <a:pPr lvl="1">
              <a:spcAft>
                <a:spcPts val="0"/>
              </a:spcAft>
            </a:pPr>
            <a:r>
              <a:rPr lang="en-GB" dirty="0"/>
              <a:t>CROW BOR-OTL</a:t>
            </a:r>
          </a:p>
          <a:p>
            <a:pPr lvl="1">
              <a:spcAft>
                <a:spcPts val="0"/>
              </a:spcAft>
            </a:pPr>
            <a:r>
              <a:rPr lang="en-GB" dirty="0" err="1"/>
              <a:t>TenneT</a:t>
            </a:r>
            <a:endParaRPr lang="en-GB" dirty="0"/>
          </a:p>
          <a:p>
            <a:pPr lvl="1">
              <a:spcAft>
                <a:spcPts val="0"/>
              </a:spcAft>
            </a:pPr>
            <a:r>
              <a:rPr lang="en-GB" dirty="0"/>
              <a:t>Province Gelderland</a:t>
            </a:r>
          </a:p>
          <a:p>
            <a:pPr lvl="1">
              <a:spcAft>
                <a:spcPts val="0"/>
              </a:spcAft>
            </a:pPr>
            <a:r>
              <a:rPr lang="en-GB" dirty="0"/>
              <a:t>Province Noord-Holland</a:t>
            </a:r>
          </a:p>
          <a:p>
            <a:pPr lvl="1">
              <a:spcAft>
                <a:spcPts val="0"/>
              </a:spcAft>
            </a:pPr>
            <a:r>
              <a:rPr lang="en-GB" dirty="0"/>
              <a:t>GWSW / GWSL</a:t>
            </a:r>
          </a:p>
          <a:p>
            <a:pPr lvl="1">
              <a:spcAft>
                <a:spcPts val="0"/>
              </a:spcAft>
            </a:pPr>
            <a:r>
              <a:rPr lang="en-GB" dirty="0"/>
              <a:t>CBNL, extending top level model like with “</a:t>
            </a:r>
            <a:r>
              <a:rPr lang="en-GB" dirty="0" err="1"/>
              <a:t>RoadNetwork</a:t>
            </a:r>
            <a:r>
              <a:rPr lang="en-GB" dirty="0"/>
              <a:t>”, “Building”, “Bridge”, “Tunnel”, …</a:t>
            </a:r>
          </a:p>
          <a:p>
            <a:pPr lvl="1">
              <a:spcAft>
                <a:spcPts val="0"/>
              </a:spcAft>
            </a:pPr>
            <a:r>
              <a:rPr lang="en-GB" dirty="0"/>
              <a:t>Pavement Information Model (PIM), Boskalis</a:t>
            </a:r>
          </a:p>
          <a:p>
            <a:pPr lvl="1">
              <a:spcAft>
                <a:spcPts val="0"/>
              </a:spcAft>
            </a:pPr>
            <a:r>
              <a:rPr lang="en-GB" dirty="0"/>
              <a:t>….. many more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037265-A172-4C68-8F06-507BC434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DF0855-AC0D-4B77-840D-9C57C0D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F9C01CE-411D-40EB-93E9-393789BCB218}"/>
              </a:ext>
            </a:extLst>
          </p:cNvPr>
          <p:cNvSpPr txBox="1"/>
          <p:nvPr/>
        </p:nvSpPr>
        <p:spPr>
          <a:xfrm>
            <a:off x="6190786" y="2002487"/>
            <a:ext cx="6020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spatial regions versus real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materialization of physical objects (concrete, steel, asphalt,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interaction between objects including connections, interfaces and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requirements, unstructured and structured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client needs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laws and regulations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sector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Implicit groups like “all main girders of a steel bridge”</a:t>
            </a:r>
          </a:p>
        </p:txBody>
      </p:sp>
    </p:spTree>
    <p:extLst>
      <p:ext uri="{BB962C8B-B14F-4D97-AF65-F5344CB8AC3E}">
        <p14:creationId xmlns:p14="http://schemas.microsoft.com/office/powerpoint/2010/main" val="2526506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verticale tekst 11">
            <a:extLst>
              <a:ext uri="{FF2B5EF4-FFF2-40B4-BE49-F238E27FC236}">
                <a16:creationId xmlns:a16="http://schemas.microsoft.com/office/drawing/2014/main" id="{660BD80F-2ADD-464F-838C-CA332F6A1D7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E939D5-050D-49B6-BE03-8F57FB2DBE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28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19AABC8-3E76-4EA3-8E77-DBBDA838F6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11" name="Ondertitel 10">
            <a:extLst>
              <a:ext uri="{FF2B5EF4-FFF2-40B4-BE49-F238E27FC236}">
                <a16:creationId xmlns:a16="http://schemas.microsoft.com/office/drawing/2014/main" id="{0546A065-704D-404D-8421-4BC9A3C0FE7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BIM and linked data coming together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25EABF-5348-44C6-B86A-92B9D5FF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9CE956A-91A7-4C28-A369-BB1BDA17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94" y="1888326"/>
            <a:ext cx="8922209" cy="404515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FFBB617-0DA3-4528-BABE-4DCEB51AD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4" r="31113"/>
          <a:stretch/>
        </p:blipFill>
        <p:spPr>
          <a:xfrm>
            <a:off x="6539696" y="4968927"/>
            <a:ext cx="940781" cy="96455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E01D49C9-8AF5-47FA-8E81-7FEB3706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55" y="5792945"/>
            <a:ext cx="1551954" cy="275983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D5D74CFF-0C28-472F-91EC-2CC5B02B7978}"/>
              </a:ext>
            </a:extLst>
          </p:cNvPr>
          <p:cNvSpPr txBox="1"/>
          <p:nvPr/>
        </p:nvSpPr>
        <p:spPr>
          <a:xfrm>
            <a:off x="3394316" y="5669326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417433062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FD41D6AA-D607-442E-B024-1E186D6F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589910"/>
            <a:ext cx="10827107" cy="44381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buildingSmart</a:t>
            </a:r>
            <a:r>
              <a:rPr lang="en-GB" sz="2000" dirty="0"/>
              <a:t> (</a:t>
            </a:r>
            <a:r>
              <a:rPr lang="en-GB" sz="2000" dirty="0" err="1"/>
              <a:t>bSI</a:t>
            </a:r>
            <a:r>
              <a:rPr lang="en-GB" sz="2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IFC, </a:t>
            </a:r>
            <a:r>
              <a:rPr lang="en-GB" sz="2000" dirty="0" err="1"/>
              <a:t>ifcOWL</a:t>
            </a:r>
            <a:r>
              <a:rPr lang="en-GB" sz="2000" dirty="0"/>
              <a:t>, </a:t>
            </a:r>
            <a:r>
              <a:rPr lang="en-GB" sz="2000" dirty="0" err="1"/>
              <a:t>ifcJSON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bSI</a:t>
            </a:r>
            <a:r>
              <a:rPr lang="en-GB" sz="2000" dirty="0"/>
              <a:t> </a:t>
            </a:r>
            <a:r>
              <a:rPr lang="en-GB" sz="2000" dirty="0" err="1"/>
              <a:t>bSDD</a:t>
            </a:r>
            <a:r>
              <a:rPr lang="en-GB" sz="2000" dirty="0"/>
              <a:t> (in ISO 12006-3, JSON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W3C RDF-star, Turtle-star, SPARQL-star (‘triple as subject’), compare LPGs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W3C LBD BOT ontology (“lightweight IFC-LD”)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Check out: </a:t>
            </a:r>
            <a:r>
              <a:rPr lang="en-GB" sz="2000" dirty="0">
                <a:hlinkClick r:id="rId2"/>
              </a:rPr>
              <a:t>https://github.com/LBDserver</a:t>
            </a:r>
            <a:r>
              <a:rPr lang="en-GB" sz="2000" dirty="0"/>
              <a:t> by Jyrki </a:t>
            </a:r>
            <a:r>
              <a:rPr lang="en-GB" sz="2000" dirty="0" err="1"/>
              <a:t>Oraskari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ISO ICDD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Packaging docs incl. LD docs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Itself LD-based (meta-level)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CEN TC442 WG4 Data Template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“Attributes for properties”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Implemented in ‘ISO 12006-3 Revised’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296E835-1F61-4A42-90F5-573F3264E2C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99792F-F861-4D14-9D1B-0CB753B44C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7C2C9F-BE05-4974-B79D-B6DC3E1934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56A4CC85-527C-4AA6-9208-2F4C28D9A19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Potential ingredients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5C14926-B97F-4F09-ADCD-0A380E8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4D09FEA-A62C-4A70-B826-965BB71A166F}"/>
              </a:ext>
            </a:extLst>
          </p:cNvPr>
          <p:cNvSpPr txBox="1"/>
          <p:nvPr/>
        </p:nvSpPr>
        <p:spPr>
          <a:xfrm>
            <a:off x="7539836" y="881607"/>
            <a:ext cx="429657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dirty="0"/>
              <a:t>Note</a:t>
            </a:r>
          </a:p>
          <a:p>
            <a:endParaRPr lang="en-GB" dirty="0"/>
          </a:p>
          <a:p>
            <a:r>
              <a:rPr lang="en-GB" dirty="0"/>
              <a:t>JSON-LD can be a common denominator: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W3C LD/SW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WebDev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?</a:t>
            </a:r>
            <a:r>
              <a:rPr lang="en-GB" dirty="0" err="1"/>
              <a:t>bSI</a:t>
            </a:r>
            <a:r>
              <a:rPr lang="en-GB" dirty="0"/>
              <a:t> (now JSON)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7127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verticale tekst 24">
            <a:extLst>
              <a:ext uri="{FF2B5EF4-FFF2-40B4-BE49-F238E27FC236}">
                <a16:creationId xmlns:a16="http://schemas.microsoft.com/office/drawing/2014/main" id="{057892A3-99D3-4168-87C0-23AD55F871B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Ondertitel 21">
            <a:extLst>
              <a:ext uri="{FF2B5EF4-FFF2-40B4-BE49-F238E27FC236}">
                <a16:creationId xmlns:a16="http://schemas.microsoft.com/office/drawing/2014/main" id="{150E3E9F-A531-4BBB-81A9-69829B012CD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The built environment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E9396711-EF15-45B6-8805-0FDF0DA3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playing field</a:t>
            </a:r>
          </a:p>
        </p:txBody>
      </p:sp>
      <p:cxnSp>
        <p:nvCxnSpPr>
          <p:cNvPr id="26" name="Straight Arrow Connector 10">
            <a:extLst>
              <a:ext uri="{FF2B5EF4-FFF2-40B4-BE49-F238E27FC236}">
                <a16:creationId xmlns:a16="http://schemas.microsoft.com/office/drawing/2014/main" id="{0231DE4F-51B5-42DC-8EBB-3080D5F92811}"/>
              </a:ext>
            </a:extLst>
          </p:cNvPr>
          <p:cNvCxnSpPr>
            <a:cxnSpLocks/>
          </p:cNvCxnSpPr>
          <p:nvPr/>
        </p:nvCxnSpPr>
        <p:spPr>
          <a:xfrm>
            <a:off x="2931547" y="2010234"/>
            <a:ext cx="6344027" cy="0"/>
          </a:xfrm>
          <a:prstGeom prst="straightConnector1">
            <a:avLst/>
          </a:prstGeom>
          <a:noFill/>
          <a:ln w="9525" cap="flat" cmpd="sng" algn="ctr">
            <a:solidFill>
              <a:srgbClr val="ED8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EF619F20-D12B-46CC-AABA-4E350F2C20BA}"/>
              </a:ext>
            </a:extLst>
          </p:cNvPr>
          <p:cNvSpPr/>
          <p:nvPr/>
        </p:nvSpPr>
        <p:spPr>
          <a:xfrm>
            <a:off x="3342585" y="1829046"/>
            <a:ext cx="1122707" cy="365706"/>
          </a:xfrm>
          <a:prstGeom prst="rect">
            <a:avLst/>
          </a:prstGeom>
          <a:solidFill>
            <a:srgbClr val="ED8000"/>
          </a:solidFill>
          <a:ln w="25400" cap="flat" cmpd="sng" algn="ctr">
            <a:solidFill>
              <a:srgbClr val="ED8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7AFF9B91-6354-4407-94FA-D7AB0837AE93}"/>
              </a:ext>
            </a:extLst>
          </p:cNvPr>
          <p:cNvSpPr/>
          <p:nvPr/>
        </p:nvSpPr>
        <p:spPr>
          <a:xfrm>
            <a:off x="4759939" y="1829046"/>
            <a:ext cx="1164883" cy="362377"/>
          </a:xfrm>
          <a:prstGeom prst="rect">
            <a:avLst/>
          </a:prstGeom>
          <a:solidFill>
            <a:srgbClr val="ED8000"/>
          </a:solidFill>
          <a:ln w="25400" cap="flat" cmpd="sng" algn="ctr">
            <a:solidFill>
              <a:srgbClr val="ED8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68CE1A52-73D9-4F2B-A906-FEF3FF183358}"/>
              </a:ext>
            </a:extLst>
          </p:cNvPr>
          <p:cNvSpPr/>
          <p:nvPr/>
        </p:nvSpPr>
        <p:spPr>
          <a:xfrm>
            <a:off x="6240025" y="1829046"/>
            <a:ext cx="1164883" cy="362377"/>
          </a:xfrm>
          <a:prstGeom prst="rect">
            <a:avLst/>
          </a:prstGeom>
          <a:solidFill>
            <a:srgbClr val="ED8000"/>
          </a:solidFill>
          <a:ln w="25400" cap="flat" cmpd="sng" algn="ctr">
            <a:solidFill>
              <a:srgbClr val="ED8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251AC079-2CF8-4E4B-9EED-6D818C77AD68}"/>
              </a:ext>
            </a:extLst>
          </p:cNvPr>
          <p:cNvSpPr txBox="1"/>
          <p:nvPr/>
        </p:nvSpPr>
        <p:spPr>
          <a:xfrm>
            <a:off x="8958471" y="2010234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71A4C3">
                    <a:lumMod val="50000"/>
                  </a:srgbClr>
                </a:solidFill>
                <a:latin typeface="Arial"/>
              </a:rPr>
              <a:t>End of Life</a:t>
            </a: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3D32E081-9526-4691-BD34-35A15A308904}"/>
              </a:ext>
            </a:extLst>
          </p:cNvPr>
          <p:cNvSpPr/>
          <p:nvPr/>
        </p:nvSpPr>
        <p:spPr>
          <a:xfrm>
            <a:off x="3320965" y="2291133"/>
            <a:ext cx="5564018" cy="562281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Built Environment</a:t>
            </a:r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64318851-8E6A-47DE-BAF9-39D5BBE63788}"/>
              </a:ext>
            </a:extLst>
          </p:cNvPr>
          <p:cNvSpPr/>
          <p:nvPr/>
        </p:nvSpPr>
        <p:spPr>
          <a:xfrm>
            <a:off x="3320966" y="3451870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ComplexAsset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54">
            <a:extLst>
              <a:ext uri="{FF2B5EF4-FFF2-40B4-BE49-F238E27FC236}">
                <a16:creationId xmlns:a16="http://schemas.microsoft.com/office/drawing/2014/main" id="{5D77E00A-8987-4E2D-9C4B-2099FFD5EBCA}"/>
              </a:ext>
            </a:extLst>
          </p:cNvPr>
          <p:cNvSpPr/>
          <p:nvPr/>
        </p:nvSpPr>
        <p:spPr>
          <a:xfrm>
            <a:off x="3320966" y="3941078"/>
            <a:ext cx="5564017" cy="362377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Asset</a:t>
            </a: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5EB56AB4-C716-41CE-8593-3D509139D65C}"/>
              </a:ext>
            </a:extLst>
          </p:cNvPr>
          <p:cNvSpPr/>
          <p:nvPr/>
        </p:nvSpPr>
        <p:spPr>
          <a:xfrm>
            <a:off x="3320966" y="4430287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System</a:t>
            </a:r>
          </a:p>
        </p:txBody>
      </p:sp>
      <p:sp>
        <p:nvSpPr>
          <p:cNvPr id="35" name="Rectangle 62">
            <a:extLst>
              <a:ext uri="{FF2B5EF4-FFF2-40B4-BE49-F238E27FC236}">
                <a16:creationId xmlns:a16="http://schemas.microsoft.com/office/drawing/2014/main" id="{B5099221-05E3-48B0-87F9-3857E13B1EFF}"/>
              </a:ext>
            </a:extLst>
          </p:cNvPr>
          <p:cNvSpPr/>
          <p:nvPr/>
        </p:nvSpPr>
        <p:spPr>
          <a:xfrm>
            <a:off x="3320966" y="4919496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Space/Element</a:t>
            </a: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D376C316-C22C-4172-9429-20A01E641261}"/>
              </a:ext>
            </a:extLst>
          </p:cNvPr>
          <p:cNvSpPr/>
          <p:nvPr/>
        </p:nvSpPr>
        <p:spPr>
          <a:xfrm>
            <a:off x="3311373" y="5399645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Component</a:t>
            </a:r>
          </a:p>
        </p:txBody>
      </p:sp>
      <p:sp>
        <p:nvSpPr>
          <p:cNvPr id="37" name="Rectangle 71">
            <a:extLst>
              <a:ext uri="{FF2B5EF4-FFF2-40B4-BE49-F238E27FC236}">
                <a16:creationId xmlns:a16="http://schemas.microsoft.com/office/drawing/2014/main" id="{9D9578FB-46FF-42E2-80EB-AD0F7AF0B631}"/>
              </a:ext>
            </a:extLst>
          </p:cNvPr>
          <p:cNvSpPr/>
          <p:nvPr/>
        </p:nvSpPr>
        <p:spPr>
          <a:xfrm>
            <a:off x="3321886" y="2958190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Network/Collection</a:t>
            </a:r>
          </a:p>
        </p:txBody>
      </p:sp>
      <p:sp>
        <p:nvSpPr>
          <p:cNvPr id="38" name="TextBox 78">
            <a:extLst>
              <a:ext uri="{FF2B5EF4-FFF2-40B4-BE49-F238E27FC236}">
                <a16:creationId xmlns:a16="http://schemas.microsoft.com/office/drawing/2014/main" id="{BD97B941-25D2-43F0-B2D6-06624210ED03}"/>
              </a:ext>
            </a:extLst>
          </p:cNvPr>
          <p:cNvSpPr txBox="1"/>
          <p:nvPr/>
        </p:nvSpPr>
        <p:spPr>
          <a:xfrm rot="16200000">
            <a:off x="1060378" y="4106029"/>
            <a:ext cx="406200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71A4C3">
                    <a:lumMod val="50000"/>
                  </a:srgbClr>
                </a:solidFill>
                <a:latin typeface="Arial"/>
              </a:rPr>
              <a:t>Asset Supply-Chain (SC) / Asset Breakdown</a:t>
            </a:r>
          </a:p>
        </p:txBody>
      </p:sp>
      <p:sp>
        <p:nvSpPr>
          <p:cNvPr id="39" name="TextBox 70">
            <a:extLst>
              <a:ext uri="{FF2B5EF4-FFF2-40B4-BE49-F238E27FC236}">
                <a16:creationId xmlns:a16="http://schemas.microsoft.com/office/drawing/2014/main" id="{29BA5F5B-3A2F-46C4-B7F0-3B88E17233EE}"/>
              </a:ext>
            </a:extLst>
          </p:cNvPr>
          <p:cNvSpPr txBox="1"/>
          <p:nvPr/>
        </p:nvSpPr>
        <p:spPr>
          <a:xfrm>
            <a:off x="3251214" y="1449295"/>
            <a:ext cx="198323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71A4C3">
                    <a:lumMod val="50000"/>
                  </a:srgbClr>
                </a:solidFill>
                <a:latin typeface="Arial"/>
              </a:rPr>
              <a:t>Asset Life-Cycle (LC)</a:t>
            </a: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E1DC2B8F-0535-433C-820C-E953D46FC33D}"/>
              </a:ext>
            </a:extLst>
          </p:cNvPr>
          <p:cNvSpPr/>
          <p:nvPr/>
        </p:nvSpPr>
        <p:spPr>
          <a:xfrm>
            <a:off x="2131731" y="2010234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71A4C3">
                    <a:lumMod val="50000"/>
                  </a:srgbClr>
                </a:solidFill>
                <a:latin typeface="Arial"/>
              </a:rPr>
              <a:t>Start of Life </a:t>
            </a:r>
          </a:p>
        </p:txBody>
      </p:sp>
      <p:sp>
        <p:nvSpPr>
          <p:cNvPr id="41" name="Rectangle 75">
            <a:extLst>
              <a:ext uri="{FF2B5EF4-FFF2-40B4-BE49-F238E27FC236}">
                <a16:creationId xmlns:a16="http://schemas.microsoft.com/office/drawing/2014/main" id="{9ECDC9C2-9A82-4772-A2B6-F3E25115A502}"/>
              </a:ext>
            </a:extLst>
          </p:cNvPr>
          <p:cNvSpPr/>
          <p:nvPr/>
        </p:nvSpPr>
        <p:spPr>
          <a:xfrm>
            <a:off x="3313991" y="5876499"/>
            <a:ext cx="5564017" cy="362377"/>
          </a:xfrm>
          <a:prstGeom prst="rect">
            <a:avLst/>
          </a:prstGeom>
          <a:solidFill>
            <a:srgbClr val="CB1325">
              <a:lumMod val="60000"/>
              <a:lumOff val="40000"/>
            </a:srgbClr>
          </a:solidFill>
          <a:ln w="25400" cap="flat" cmpd="sng" algn="ctr">
            <a:solidFill>
              <a:srgbClr val="CB1325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Material</a:t>
            </a: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F0AAF3EA-0F00-4B8D-83EF-2A8EAD22C12D}"/>
              </a:ext>
            </a:extLst>
          </p:cNvPr>
          <p:cNvSpPr/>
          <p:nvPr/>
        </p:nvSpPr>
        <p:spPr>
          <a:xfrm>
            <a:off x="7720111" y="1829046"/>
            <a:ext cx="1164883" cy="362377"/>
          </a:xfrm>
          <a:prstGeom prst="rect">
            <a:avLst/>
          </a:prstGeom>
          <a:solidFill>
            <a:srgbClr val="ED8000"/>
          </a:solidFill>
          <a:ln w="25400" cap="flat" cmpd="sng" algn="ctr">
            <a:solidFill>
              <a:srgbClr val="ED8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Operate*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5E199A02-1EAA-4C7B-9D89-D84973F1ED24}"/>
              </a:ext>
            </a:extLst>
          </p:cNvPr>
          <p:cNvSpPr txBox="1"/>
          <p:nvPr/>
        </p:nvSpPr>
        <p:spPr>
          <a:xfrm>
            <a:off x="5206884" y="225051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* Including maintain, renovate and repurpose, demolish &amp; recycle</a:t>
            </a:r>
          </a:p>
        </p:txBody>
      </p:sp>
      <p:sp>
        <p:nvSpPr>
          <p:cNvPr id="46" name="Tijdelijke aanduiding voor dianummer 45">
            <a:extLst>
              <a:ext uri="{FF2B5EF4-FFF2-40B4-BE49-F238E27FC236}">
                <a16:creationId xmlns:a16="http://schemas.microsoft.com/office/drawing/2014/main" id="{A55E18E6-3D99-4E40-9319-01C7C9FDFF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7" name="Tijdelijke aanduiding voor voettekst 46">
            <a:extLst>
              <a:ext uri="{FF2B5EF4-FFF2-40B4-BE49-F238E27FC236}">
                <a16:creationId xmlns:a16="http://schemas.microsoft.com/office/drawing/2014/main" id="{2D3D6994-9728-4E9B-9906-A5ACD1F3F6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</p:spTree>
    <p:extLst>
      <p:ext uri="{BB962C8B-B14F-4D97-AF65-F5344CB8AC3E}">
        <p14:creationId xmlns:p14="http://schemas.microsoft.com/office/powerpoint/2010/main" val="419709676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A05ABD2-9780-4EE4-AEFE-621F4E095EA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73A31E-1E9B-4858-9A0C-F90B2B8BDE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B4D060-F407-4781-8802-D5084E54D9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9431152C-6791-4ED3-B021-345139FA32D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CEN TC442 internal alignment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52EFF1A-64CA-4EE5-BA76-1E12C7A4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9349C3-F0E1-4DE1-A1D9-3F1E8D1D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84" y="1394974"/>
            <a:ext cx="6638503" cy="48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A06F8C2-547C-44F7-92BB-B3CD18701405}"/>
              </a:ext>
            </a:extLst>
          </p:cNvPr>
          <p:cNvSpPr txBox="1"/>
          <p:nvPr/>
        </p:nvSpPr>
        <p:spPr>
          <a:xfrm>
            <a:off x="7690806" y="2574482"/>
            <a:ext cx="4356412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7800" lvl="1" defTabSz="719138"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defRPr/>
            </a:pPr>
            <a:endParaRPr lang="en-GB" b="1" dirty="0"/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“Data Templates”</a:t>
            </a:r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Franklin Gothic Book"/>
              </a:rPr>
              <a:t>“A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ttributes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for properties”</a:t>
            </a:r>
          </a:p>
          <a:p>
            <a:pPr marL="177800" marR="0" lvl="1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Implemented in ‘ISO 12006-3 Revised’</a:t>
            </a:r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Franklin Gothic Book"/>
              </a:rPr>
              <a:t>SML: + implemented in W3C LD/SW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177800" marR="0" lvl="1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tabLst/>
              <a:defRPr/>
            </a:pP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prstClr val="black"/>
                </a:solidFill>
                <a:latin typeface="Franklin Gothic Book"/>
              </a:rPr>
              <a:t>IFC-based data sets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463550" marR="0" lvl="1" indent="-28575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71A4C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Franklin Gothic Book"/>
              </a:rPr>
              <a:t>SML: + W3C LD/SW-based data sets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058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50058-7776-44AD-B218-E9EBE988A182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C0A39-4E7F-4762-8CF4-0E776445FE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E18A7-E806-486A-9B08-0B536F8C60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B2E697-FA9F-4745-BF28-846C52631BC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CEN TC442 internal alignment – current positioning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513F10-8B89-47E9-A02A-1C856037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586DD-3E25-466F-A8A9-9487C93D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94" y="1393242"/>
            <a:ext cx="10447317" cy="50027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603515F-FA92-4FBE-B95B-0879A199FD16}"/>
              </a:ext>
            </a:extLst>
          </p:cNvPr>
          <p:cNvSpPr/>
          <p:nvPr/>
        </p:nvSpPr>
        <p:spPr>
          <a:xfrm>
            <a:off x="9997568" y="5398656"/>
            <a:ext cx="1060019" cy="9312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23705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156A31-E48A-46ED-A28A-911FC8E423B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C8D5AA-32C9-4305-9795-DC1600EA92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A30E21-CE38-456D-A10E-2240C2016E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3253C10B-F5A8-484F-8D8B-ABAC3D4BFCC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Much More to be done … in ISO 19650-speak: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A2A5792-0A61-444B-B157-E64097B9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CD92B90-3F6B-4042-A7DA-F77A427D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86" y="2109815"/>
            <a:ext cx="8590627" cy="3618955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E5104E2D-30B5-457B-9068-F03433A848E8}"/>
              </a:ext>
            </a:extLst>
          </p:cNvPr>
          <p:cNvSpPr/>
          <p:nvPr/>
        </p:nvSpPr>
        <p:spPr>
          <a:xfrm>
            <a:off x="8042314" y="1784731"/>
            <a:ext cx="2633032" cy="435499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84548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912FB78-AF31-4B4D-B1C9-FDF9917D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buildingSMART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bSDD</a:t>
            </a:r>
            <a:r>
              <a:rPr lang="en-US" dirty="0">
                <a:hlinkClick r:id="rId2"/>
              </a:rPr>
              <a:t>: </a:t>
            </a:r>
            <a:r>
              <a:rPr lang="en-US" dirty="0" err="1">
                <a:hlinkClick r:id="rId2"/>
              </a:rPr>
              <a:t>bSDD</a:t>
            </a:r>
            <a:r>
              <a:rPr lang="en-US" dirty="0">
                <a:hlinkClick r:id="rId2"/>
              </a:rPr>
              <a:t> development repo</a:t>
            </a:r>
            <a:endParaRPr lang="en-US" dirty="0"/>
          </a:p>
          <a:p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70FB1-176E-4DD6-947C-8EB6719418D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02C8-176F-4092-929F-A5EE877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DEF17-A6FD-4BB1-A04C-4D58984C1F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17 November 2021 | CEN prEN 17632: Semantic Modelling and Linking (SML)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4B8DF4-5123-4EAF-B5EB-86CAFF5019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 err="1"/>
              <a:t>Bsi</a:t>
            </a:r>
            <a:r>
              <a:rPr lang="en-GB" dirty="0"/>
              <a:t> </a:t>
            </a:r>
            <a:r>
              <a:rPr lang="en-GB" dirty="0" err="1"/>
              <a:t>bSDD</a:t>
            </a:r>
            <a:r>
              <a:rPr lang="en-GB" dirty="0"/>
              <a:t> json experiments /1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C2294B-023E-48F6-A1BB-2EE7AB3F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C5256-BCD3-4DE5-87C8-B2D26494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288" y="2334659"/>
            <a:ext cx="5012052" cy="3454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74A3E-B207-4891-8EE1-CD11C1FA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40" y="2434336"/>
            <a:ext cx="4239910" cy="335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B63AA3-F7A3-4397-85FF-867E0AD6C573}"/>
              </a:ext>
            </a:extLst>
          </p:cNvPr>
          <p:cNvSpPr txBox="1"/>
          <p:nvPr/>
        </p:nvSpPr>
        <p:spPr>
          <a:xfrm>
            <a:off x="4109973" y="5888325"/>
            <a:ext cx="27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Database: import &amp; output</a:t>
            </a:r>
          </a:p>
        </p:txBody>
      </p:sp>
    </p:spTree>
    <p:extLst>
      <p:ext uri="{BB962C8B-B14F-4D97-AF65-F5344CB8AC3E}">
        <p14:creationId xmlns:p14="http://schemas.microsoft.com/office/powerpoint/2010/main" val="9865962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912FB78-AF31-4B4D-B1C9-FDF9917D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RDFS + SHACL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70FB1-176E-4DD6-947C-8EB6719418D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02C8-176F-4092-929F-A5EE877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DEF17-A6FD-4BB1-A04C-4D58984C1F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17 November 2021 | CEN prEN 17632: Semantic Modelling and Linking (SML)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4B8DF4-5123-4EAF-B5EB-86CAFF5019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 err="1"/>
              <a:t>Bsi</a:t>
            </a:r>
            <a:r>
              <a:rPr lang="en-GB" dirty="0"/>
              <a:t> </a:t>
            </a:r>
            <a:r>
              <a:rPr lang="en-GB" dirty="0" err="1"/>
              <a:t>bSDD</a:t>
            </a:r>
            <a:r>
              <a:rPr lang="en-GB" dirty="0"/>
              <a:t> json experiments /2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C2294B-023E-48F6-A1BB-2EE7AB3F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73C2FE-9567-4FC7-814E-8891F2D0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72" y="2203580"/>
            <a:ext cx="4532755" cy="3648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4151D-7717-428E-BC06-83D51360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954" y="2093005"/>
            <a:ext cx="4726228" cy="3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746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912FB78-AF31-4B4D-B1C9-FDF9917D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Need for harmonization!</a:t>
            </a:r>
          </a:p>
          <a:p>
            <a:endParaRPr lang="en-GB" dirty="0"/>
          </a:p>
          <a:p>
            <a:r>
              <a:rPr lang="en-GB" dirty="0"/>
              <a:t>ISO 12006-3:2021     is </a:t>
            </a:r>
            <a:r>
              <a:rPr lang="en-GB" b="1" dirty="0">
                <a:solidFill>
                  <a:srgbClr val="FF0000"/>
                </a:solidFill>
              </a:rPr>
              <a:t>NOT</a:t>
            </a:r>
            <a:r>
              <a:rPr lang="en-GB" dirty="0"/>
              <a:t>      bSDD JSON    conceptually!</a:t>
            </a:r>
          </a:p>
          <a:p>
            <a:endParaRPr lang="en-GB" dirty="0"/>
          </a:p>
          <a:p>
            <a:r>
              <a:rPr lang="en-GB" dirty="0"/>
              <a:t>Step 1: Good 12006-3:2021-LD variant</a:t>
            </a:r>
          </a:p>
          <a:p>
            <a:r>
              <a:rPr lang="en-GB" dirty="0"/>
              <a:t>Step 2: harmonize with bSI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70FB1-176E-4DD6-947C-8EB6719418D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02C8-176F-4092-929F-A5EE877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DEF17-A6FD-4BB1-A04C-4D58984C1F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17 November 2021 | CEN prEN 17632: Semantic Modelling and Linking (SML)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4B8DF4-5123-4EAF-B5EB-86CAFF50197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 err="1"/>
              <a:t>Bsi</a:t>
            </a:r>
            <a:r>
              <a:rPr lang="en-GB" dirty="0"/>
              <a:t> </a:t>
            </a:r>
            <a:r>
              <a:rPr lang="en-GB" dirty="0" err="1"/>
              <a:t>bSDD</a:t>
            </a:r>
            <a:r>
              <a:rPr lang="en-GB" dirty="0"/>
              <a:t> json experiments /3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C2294B-023E-48F6-A1BB-2EE7AB3F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737806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buiten, boot, water, schip&#10;&#10;Automatisch gegenereerde beschrijving">
            <a:extLst>
              <a:ext uri="{FF2B5EF4-FFF2-40B4-BE49-F238E27FC236}">
                <a16:creationId xmlns:a16="http://schemas.microsoft.com/office/drawing/2014/main" id="{F35B054F-A346-4175-87A2-B2CBFCEAD1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7996"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1B7401A-A136-4FCB-A7D5-9337354EEF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4" y="5630010"/>
            <a:ext cx="2822400" cy="504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0F6489D-4616-4ED3-9D08-81DF077F5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445ADF-17F4-443D-B46B-A6C5B27A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BE07-6C89-4E26-9CB2-93BFE2FCE4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5611" y="6480175"/>
            <a:ext cx="422275" cy="1857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93C5F-DB18-4797-88B9-B8B0D60519F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1" name="Titel 31">
            <a:extLst>
              <a:ext uri="{FF2B5EF4-FFF2-40B4-BE49-F238E27FC236}">
                <a16:creationId xmlns:a16="http://schemas.microsoft.com/office/drawing/2014/main" id="{30962C3A-90BE-43B0-AD78-8BA510E1ECCB}"/>
              </a:ext>
            </a:extLst>
          </p:cNvPr>
          <p:cNvSpPr txBox="1">
            <a:spLocks/>
          </p:cNvSpPr>
          <p:nvPr/>
        </p:nvSpPr>
        <p:spPr>
          <a:xfrm>
            <a:off x="929644" y="1751871"/>
            <a:ext cx="5506598" cy="3195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255713" algn="l"/>
              </a:tabLst>
              <a:defRPr sz="30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5713" algn="l"/>
              </a:tabLst>
              <a:defRPr/>
            </a:pPr>
            <a:r>
              <a:rPr lang="en-GB" dirty="0">
                <a:solidFill>
                  <a:prstClr val="white"/>
                </a:solidFill>
                <a:latin typeface="Franklin Gothic Heavy"/>
              </a:rPr>
              <a:t>Thank you for</a:t>
            </a:r>
            <a:endParaRPr kumimoji="0" lang="en-GB" sz="30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Heavy"/>
              <a:ea typeface="+mj-ea"/>
              <a:cs typeface="+mj-cs"/>
            </a:endParaRPr>
          </a:p>
        </p:txBody>
      </p:sp>
      <p:sp>
        <p:nvSpPr>
          <p:cNvPr id="12" name="Ondertitel 32">
            <a:extLst>
              <a:ext uri="{FF2B5EF4-FFF2-40B4-BE49-F238E27FC236}">
                <a16:creationId xmlns:a16="http://schemas.microsoft.com/office/drawing/2014/main" id="{7FB6406C-EBDF-40C4-A048-3CF065CD2264}"/>
              </a:ext>
            </a:extLst>
          </p:cNvPr>
          <p:cNvSpPr txBox="1">
            <a:spLocks/>
          </p:cNvSpPr>
          <p:nvPr/>
        </p:nvSpPr>
        <p:spPr>
          <a:xfrm>
            <a:off x="929644" y="2083369"/>
            <a:ext cx="5506598" cy="4481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Tx/>
              <a:buNone/>
              <a:defRPr sz="3000" kern="1200" cap="all" baseline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Tx/>
              <a:buNone/>
              <a:defRPr sz="20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70C0"/>
              </a:buClr>
              <a:buSzPct val="85000"/>
              <a:buFontTx/>
              <a:buNone/>
              <a:defRPr sz="1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6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+mj-lt"/>
              <a:buNone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6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71913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1A4C3"/>
              </a:buClr>
              <a:buSzPct val="100000"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</a:rPr>
              <a:t>your time</a:t>
            </a:r>
            <a:endParaRPr kumimoji="0" lang="en-GB" sz="3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 panose="020B0603020102020204" pitchFamily="34" charset="0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D4CD4FF-4BF2-462F-9B2D-2522792C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4" y="2734270"/>
            <a:ext cx="1261981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B5FABAB-DF8B-4428-9903-03B440B6249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A43466FF-302A-4778-AE8F-0B7A78427F6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Data integration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  <a:br>
              <a:rPr lang="en-GB" dirty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10" y="1088610"/>
            <a:ext cx="7806023" cy="4965037"/>
          </a:xfrm>
          <a:prstGeom prst="rect">
            <a:avLst/>
          </a:prstGeom>
        </p:spPr>
      </p:pic>
      <p:sp>
        <p:nvSpPr>
          <p:cNvPr id="16" name="Rectangle: Folded Corner 15"/>
          <p:cNvSpPr/>
          <p:nvPr/>
        </p:nvSpPr>
        <p:spPr>
          <a:xfrm>
            <a:off x="9646951" y="1421276"/>
            <a:ext cx="1072530" cy="77134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BIM standard</a:t>
            </a:r>
          </a:p>
        </p:txBody>
      </p:sp>
      <p:sp>
        <p:nvSpPr>
          <p:cNvPr id="17" name="Rectangle: Folded Corner 16"/>
          <p:cNvSpPr/>
          <p:nvPr/>
        </p:nvSpPr>
        <p:spPr>
          <a:xfrm>
            <a:off x="2196239" y="5171842"/>
            <a:ext cx="1072530" cy="77134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GIS standard</a:t>
            </a:r>
          </a:p>
        </p:txBody>
      </p:sp>
      <p:sp>
        <p:nvSpPr>
          <p:cNvPr id="18" name="Rectangle: Folded Corner 17"/>
          <p:cNvSpPr/>
          <p:nvPr/>
        </p:nvSpPr>
        <p:spPr>
          <a:xfrm>
            <a:off x="6429305" y="5557515"/>
            <a:ext cx="1072530" cy="77134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IoT standard</a:t>
            </a:r>
          </a:p>
        </p:txBody>
      </p:sp>
      <p:sp>
        <p:nvSpPr>
          <p:cNvPr id="19" name="Rectangle: Folded Corner 18"/>
          <p:cNvSpPr/>
          <p:nvPr/>
        </p:nvSpPr>
        <p:spPr>
          <a:xfrm>
            <a:off x="8835431" y="4620880"/>
            <a:ext cx="1439180" cy="110192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dirty="0"/>
              <a:t>National regulation standard</a:t>
            </a:r>
          </a:p>
        </p:txBody>
      </p:sp>
      <p:sp>
        <p:nvSpPr>
          <p:cNvPr id="20" name="Rectangle: Folded Corner 19"/>
          <p:cNvSpPr/>
          <p:nvPr/>
        </p:nvSpPr>
        <p:spPr>
          <a:xfrm>
            <a:off x="2577576" y="2416494"/>
            <a:ext cx="1174623" cy="77134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Industry ‘standard’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24106" y="1437810"/>
            <a:ext cx="2045459" cy="754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96688D61-2F2A-4809-A593-8577CEF45DA4}"/>
              </a:ext>
            </a:extLst>
          </p:cNvPr>
          <p:cNvSpPr/>
          <p:nvPr/>
        </p:nvSpPr>
        <p:spPr>
          <a:xfrm>
            <a:off x="9995762" y="6005426"/>
            <a:ext cx="1439180" cy="34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70F953-D123-4D55-89F2-E7863A9AD2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30665620-6E06-4961-9E73-EB3E6BC5A3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5616B84E-2B53-46B6-9CAB-B235933C8CC9}"/>
              </a:ext>
            </a:extLst>
          </p:cNvPr>
          <p:cNvSpPr txBox="1"/>
          <p:nvPr/>
        </p:nvSpPr>
        <p:spPr>
          <a:xfrm>
            <a:off x="6884395" y="530941"/>
            <a:ext cx="390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Source: </a:t>
            </a:r>
            <a:r>
              <a:rPr lang="en-GB" b="0" i="0" strike="noStrike" dirty="0">
                <a:solidFill>
                  <a:srgbClr val="71A4C3"/>
                </a:solidFill>
                <a:effectLst/>
                <a:latin typeface="Arial" panose="020B0604020202020204" pitchFamily="34" charset="0"/>
              </a:rPr>
              <a:t>Jakob Beetz (2016)</a:t>
            </a:r>
            <a:r>
              <a:rPr lang="en-GB" b="0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6C6A188-93FD-4B63-B218-18A57FB123EE}"/>
              </a:ext>
            </a:extLst>
          </p:cNvPr>
          <p:cNvSpPr/>
          <p:nvPr/>
        </p:nvSpPr>
        <p:spPr>
          <a:xfrm>
            <a:off x="10018558" y="5874980"/>
            <a:ext cx="1030147" cy="452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4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C8A163-B570-46C6-BFF1-E1376B1F70C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FC6553-2178-448F-8B54-9DB4E4C734C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472257-72B2-49E1-8F2E-58BB1100F1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04810CF7-8C4F-443D-A2F9-51016F59FF4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Given meaning by distributed, linked ontologies*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40F476-3EE8-42EE-8762-F49F76BB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B4849B-6163-4079-939C-321A6726A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3" y="3995492"/>
            <a:ext cx="3343138" cy="199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6992E35-D654-4389-90C9-A198F5A3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32" y="1510629"/>
            <a:ext cx="3343138" cy="199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9E55605-CB45-4948-B243-D1C2E1A5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70" y="3757564"/>
            <a:ext cx="3343138" cy="199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ijl: omhoog/omlaag 10">
            <a:extLst>
              <a:ext uri="{FF2B5EF4-FFF2-40B4-BE49-F238E27FC236}">
                <a16:creationId xmlns:a16="http://schemas.microsoft.com/office/drawing/2014/main" id="{7FF72DDF-F878-4FDE-90DB-7511C8EEE6C4}"/>
              </a:ext>
            </a:extLst>
          </p:cNvPr>
          <p:cNvSpPr/>
          <p:nvPr/>
        </p:nvSpPr>
        <p:spPr>
          <a:xfrm rot="2454461">
            <a:off x="3799395" y="3415007"/>
            <a:ext cx="266330" cy="672483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ijl: omhoog/omlaag 11">
            <a:extLst>
              <a:ext uri="{FF2B5EF4-FFF2-40B4-BE49-F238E27FC236}">
                <a16:creationId xmlns:a16="http://schemas.microsoft.com/office/drawing/2014/main" id="{8295DAF6-0963-4D63-89EF-D0071813C533}"/>
              </a:ext>
            </a:extLst>
          </p:cNvPr>
          <p:cNvSpPr/>
          <p:nvPr/>
        </p:nvSpPr>
        <p:spPr>
          <a:xfrm rot="8404546">
            <a:off x="7235302" y="3315927"/>
            <a:ext cx="266330" cy="672483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5AC1AC9-E724-40B0-90CB-FC6DDC32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61" y="1514855"/>
            <a:ext cx="1833093" cy="10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jl: omlaag 13">
            <a:extLst>
              <a:ext uri="{FF2B5EF4-FFF2-40B4-BE49-F238E27FC236}">
                <a16:creationId xmlns:a16="http://schemas.microsoft.com/office/drawing/2014/main" id="{BD1BE014-8B68-47C6-8D7A-A543A03E37BC}"/>
              </a:ext>
            </a:extLst>
          </p:cNvPr>
          <p:cNvSpPr/>
          <p:nvPr/>
        </p:nvSpPr>
        <p:spPr>
          <a:xfrm rot="1166077">
            <a:off x="9537457" y="3058649"/>
            <a:ext cx="239697" cy="61468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20A1B63-D8B8-4E30-9DA0-29D7E7C68032}"/>
              </a:ext>
            </a:extLst>
          </p:cNvPr>
          <p:cNvSpPr txBox="1"/>
          <p:nvPr/>
        </p:nvSpPr>
        <p:spPr>
          <a:xfrm>
            <a:off x="5283301" y="6062912"/>
            <a:ext cx="559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 In NL often the term OTL – Object Type Library is used</a:t>
            </a:r>
          </a:p>
        </p:txBody>
      </p:sp>
    </p:spTree>
    <p:extLst>
      <p:ext uri="{BB962C8B-B14F-4D97-AF65-F5344CB8AC3E}">
        <p14:creationId xmlns:p14="http://schemas.microsoft.com/office/powerpoint/2010/main" val="29800483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F7755C3-9D64-49A3-9F2F-EE822BB9D55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9403719" y="5942509"/>
            <a:ext cx="1060019" cy="18541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867EFC-993D-495E-AD73-8845A9BE21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479718" y="5942509"/>
            <a:ext cx="421607" cy="185411"/>
          </a:xfrm>
        </p:spPr>
        <p:txBody>
          <a:bodyPr/>
          <a:lstStyle/>
          <a:p>
            <a:fld id="{5EC93C5F-DB18-4797-88B9-B8B0D60519F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36493D-EED4-48C2-9956-8B286657C7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9353DEA4-3F88-4AD0-92D1-9A84CF25F0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Innovation example: predictive digital twin (DT)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A16DD2F-5976-4BBF-8EB1-76AE440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pic>
        <p:nvPicPr>
          <p:cNvPr id="10" name="Tijdelijke aanduiding voor afbeelding 12" descr="Afbeelding met gebouw, bank, houten, tafel&#10;&#10;Automatisch gegenereerde beschrijving">
            <a:extLst>
              <a:ext uri="{FF2B5EF4-FFF2-40B4-BE49-F238E27FC236}">
                <a16:creationId xmlns:a16="http://schemas.microsoft.com/office/drawing/2014/main" id="{08FAC286-FB0E-4DA6-BE8D-5638B6114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t="21191" r="107" b="5519"/>
          <a:stretch/>
        </p:blipFill>
        <p:spPr>
          <a:xfrm>
            <a:off x="2148152" y="1429850"/>
            <a:ext cx="8615190" cy="4894371"/>
          </a:xfrm>
          <a:prstGeom prst="rect">
            <a:avLst/>
          </a:prstGeom>
        </p:spPr>
      </p:pic>
      <p:pic>
        <p:nvPicPr>
          <p:cNvPr id="11" name="Picture 44">
            <a:extLst>
              <a:ext uri="{FF2B5EF4-FFF2-40B4-BE49-F238E27FC236}">
                <a16:creationId xmlns:a16="http://schemas.microsoft.com/office/drawing/2014/main" id="{5362DA6C-6601-4059-8DE9-75BD9180C6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69" y="1646324"/>
            <a:ext cx="7049649" cy="4139138"/>
          </a:xfrm>
          <a:prstGeom prst="rect">
            <a:avLst/>
          </a:prstGeom>
        </p:spPr>
      </p:pic>
      <p:sp>
        <p:nvSpPr>
          <p:cNvPr id="12" name="Rectangle 48">
            <a:extLst>
              <a:ext uri="{FF2B5EF4-FFF2-40B4-BE49-F238E27FC236}">
                <a16:creationId xmlns:a16="http://schemas.microsoft.com/office/drawing/2014/main" id="{45DE86C6-B8AC-476F-9B72-A2615A86BE6F}"/>
              </a:ext>
            </a:extLst>
          </p:cNvPr>
          <p:cNvSpPr/>
          <p:nvPr/>
        </p:nvSpPr>
        <p:spPr>
          <a:xfrm>
            <a:off x="3833730" y="2891153"/>
            <a:ext cx="5068837" cy="2165775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2BF257BE-F4C1-433B-801A-F526AEEC6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729" y="1923900"/>
            <a:ext cx="5431317" cy="350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09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BB187110-570F-45F4-A78D-C84FF4A3F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18145" y="517023"/>
            <a:ext cx="10827107" cy="4438165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Findable</a:t>
            </a:r>
          </a:p>
          <a:p>
            <a:pPr lvl="1"/>
            <a:r>
              <a:rPr lang="en-GB" sz="1200" dirty="0"/>
              <a:t>F1. (Meta)data are assigned a globally unique and persistent identifier</a:t>
            </a:r>
          </a:p>
          <a:p>
            <a:pPr lvl="1"/>
            <a:r>
              <a:rPr lang="en-GB" sz="1200" dirty="0"/>
              <a:t>F2. Data are described with rich metadata (defined by R1 below)</a:t>
            </a:r>
          </a:p>
          <a:p>
            <a:pPr lvl="1"/>
            <a:r>
              <a:rPr lang="en-GB" sz="1200" dirty="0"/>
              <a:t>F3. Metadata clearly and explicitly include the identifier of the data they describe</a:t>
            </a:r>
          </a:p>
          <a:p>
            <a:pPr lvl="1"/>
            <a:r>
              <a:rPr lang="en-GB" sz="1200" dirty="0"/>
              <a:t>F4. (Meta)data are registered or indexed in a searchable resource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Accessible</a:t>
            </a:r>
          </a:p>
          <a:p>
            <a:pPr lvl="1"/>
            <a:r>
              <a:rPr lang="en-GB" sz="1200" dirty="0"/>
              <a:t>A1. (Meta)data are retrievable by their identifier using a standardised communications protocol</a:t>
            </a:r>
          </a:p>
          <a:p>
            <a:pPr lvl="1"/>
            <a:r>
              <a:rPr lang="en-GB" sz="1200" dirty="0"/>
              <a:t>A1.1 The protocol is open, free, and universally implementable</a:t>
            </a:r>
          </a:p>
          <a:p>
            <a:pPr lvl="1"/>
            <a:r>
              <a:rPr lang="en-GB" sz="1200" dirty="0"/>
              <a:t>A1.2 The protocol allows for an authentication and authorisation procedure, where necessary</a:t>
            </a:r>
          </a:p>
          <a:p>
            <a:pPr lvl="1"/>
            <a:r>
              <a:rPr lang="en-GB" sz="1200" dirty="0"/>
              <a:t>A2. Metadata are accessible, even when the data are no longer available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Interoperable</a:t>
            </a:r>
          </a:p>
          <a:p>
            <a:pPr lvl="1"/>
            <a:r>
              <a:rPr lang="en-GB" sz="1200" dirty="0"/>
              <a:t>I1. (Meta)data use a formal, accessible, shared, and broadly applicable language for knowledge representation.</a:t>
            </a:r>
          </a:p>
          <a:p>
            <a:pPr lvl="1"/>
            <a:r>
              <a:rPr lang="en-GB" sz="1200" dirty="0"/>
              <a:t>I2. (Meta)data use vocabularies that follow FAIR principles</a:t>
            </a:r>
          </a:p>
          <a:p>
            <a:pPr lvl="1"/>
            <a:r>
              <a:rPr lang="en-GB" sz="1200" dirty="0"/>
              <a:t>I3. (Meta)data include qualified references to other (meta)data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Reusable</a:t>
            </a:r>
          </a:p>
          <a:p>
            <a:pPr lvl="1"/>
            <a:r>
              <a:rPr lang="en-GB" sz="1200" dirty="0"/>
              <a:t>R1. (Meta)data are richly described with a plurality of accurate and relevant attributes</a:t>
            </a:r>
          </a:p>
          <a:p>
            <a:pPr lvl="1"/>
            <a:r>
              <a:rPr lang="en-GB" sz="1200" dirty="0"/>
              <a:t>R1.1. (Meta)data are released with a clear and accessible data usage license</a:t>
            </a:r>
          </a:p>
          <a:p>
            <a:pPr lvl="1"/>
            <a:r>
              <a:rPr lang="en-GB" sz="1200" dirty="0"/>
              <a:t>R1.2. (Meta)data are associated with detailed provenance</a:t>
            </a:r>
          </a:p>
          <a:p>
            <a:pPr lvl="1"/>
            <a:r>
              <a:rPr lang="en-GB" sz="1200" dirty="0"/>
              <a:t>R1.3. (Meta)data meet domain-relevant community standards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D4AA353-9100-40DB-A453-E5D2BED7BBA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694620-A9D9-4466-86A3-EB5012E6F19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B48AB8-C67C-4BBF-BEAC-60CE851B76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A90C0871-D83D-410F-9A8F-545FC2A26F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FAIR data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4C258F-1CC8-4912-B5FB-C1E41303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4089A68-B24E-421A-A53B-76449DF181F8}"/>
              </a:ext>
            </a:extLst>
          </p:cNvPr>
          <p:cNvSpPr txBox="1"/>
          <p:nvPr/>
        </p:nvSpPr>
        <p:spPr>
          <a:xfrm>
            <a:off x="873888" y="3976432"/>
            <a:ext cx="280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Source: </a:t>
            </a:r>
            <a:r>
              <a:rPr lang="en-GB" b="0" i="0" u="sng" strike="noStrike" dirty="0">
                <a:solidFill>
                  <a:srgbClr val="71A4C3"/>
                </a:solidFill>
                <a:effectLst/>
                <a:latin typeface="Arial" panose="020B0604020202020204" pitchFamily="34" charset="0"/>
                <a:hlinkClick r:id="rId2"/>
              </a:rPr>
              <a:t>www.go-fair.org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258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3647A74-0800-424B-B48F-CC09A9C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C5898B5-3752-489A-BC52-500B674E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C522786-1C78-4128-ABE3-E6ED50557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2" y="1908085"/>
            <a:ext cx="9023154" cy="431176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C1755FA-49D8-4F09-BC14-6F2081AD782C}"/>
              </a:ext>
            </a:extLst>
          </p:cNvPr>
          <p:cNvSpPr txBox="1"/>
          <p:nvPr/>
        </p:nvSpPr>
        <p:spPr>
          <a:xfrm>
            <a:off x="9897514" y="1588596"/>
            <a:ext cx="18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Passive Role (KM)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Active Role</a:t>
            </a:r>
          </a:p>
        </p:txBody>
      </p:sp>
      <p:sp>
        <p:nvSpPr>
          <p:cNvPr id="10" name="Pijl: gekromd links 9">
            <a:extLst>
              <a:ext uri="{FF2B5EF4-FFF2-40B4-BE49-F238E27FC236}">
                <a16:creationId xmlns:a16="http://schemas.microsoft.com/office/drawing/2014/main" id="{ADF7414D-01B5-4B1C-8BC2-D6513DC9B962}"/>
              </a:ext>
            </a:extLst>
          </p:cNvPr>
          <p:cNvSpPr/>
          <p:nvPr/>
        </p:nvSpPr>
        <p:spPr>
          <a:xfrm rot="2653225">
            <a:off x="10413347" y="3092861"/>
            <a:ext cx="471517" cy="970482"/>
          </a:xfrm>
          <a:prstGeom prst="curvedLeftArrow">
            <a:avLst>
              <a:gd name="adj1" fmla="val 25000"/>
              <a:gd name="adj2" fmla="val 50000"/>
              <a:gd name="adj3" fmla="val 3364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Ondertitel 5">
            <a:extLst>
              <a:ext uri="{FF2B5EF4-FFF2-40B4-BE49-F238E27FC236}">
                <a16:creationId xmlns:a16="http://schemas.microsoft.com/office/drawing/2014/main" id="{D0D7802E-0715-4E57-8743-F94E666F6E5C}"/>
              </a:ext>
            </a:extLst>
          </p:cNvPr>
          <p:cNvSpPr txBox="1">
            <a:spLocks/>
          </p:cNvSpPr>
          <p:nvPr/>
        </p:nvSpPr>
        <p:spPr>
          <a:xfrm>
            <a:off x="929644" y="1076916"/>
            <a:ext cx="10827096" cy="349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/>
              <a:t>W3C Linked Data &amp; Semantic Web Technology</a:t>
            </a:r>
          </a:p>
        </p:txBody>
      </p:sp>
      <p:sp>
        <p:nvSpPr>
          <p:cNvPr id="12" name="Titel 6">
            <a:extLst>
              <a:ext uri="{FF2B5EF4-FFF2-40B4-BE49-F238E27FC236}">
                <a16:creationId xmlns:a16="http://schemas.microsoft.com/office/drawing/2014/main" id="{9C12972C-A438-4150-8897-729C0EA3AF25}"/>
              </a:ext>
            </a:extLst>
          </p:cNvPr>
          <p:cNvSpPr txBox="1">
            <a:spLocks/>
          </p:cNvSpPr>
          <p:nvPr/>
        </p:nvSpPr>
        <p:spPr>
          <a:xfrm>
            <a:off x="929644" y="7715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255713" algn="l"/>
              </a:tabLst>
              <a:defRPr sz="3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solution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E3FD05B-4ECC-4CCE-BE89-AB48BC4B1963}"/>
              </a:ext>
            </a:extLst>
          </p:cNvPr>
          <p:cNvSpPr txBox="1"/>
          <p:nvPr/>
        </p:nvSpPr>
        <p:spPr>
          <a:xfrm>
            <a:off x="4866939" y="2249535"/>
            <a:ext cx="171380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7FADC9"/>
                </a:highlight>
              </a:rPr>
              <a:t>R – Reusable</a:t>
            </a: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r>
              <a:rPr lang="en-GB" dirty="0">
                <a:solidFill>
                  <a:schemeClr val="bg1"/>
                </a:solidFill>
                <a:highlight>
                  <a:srgbClr val="7FADC9"/>
                </a:highlight>
              </a:rPr>
              <a:t>I - Interoperable</a:t>
            </a: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r>
              <a:rPr lang="en-GB" dirty="0">
                <a:solidFill>
                  <a:schemeClr val="bg1"/>
                </a:solidFill>
                <a:highlight>
                  <a:srgbClr val="7FADC9"/>
                </a:highlight>
              </a:rPr>
              <a:t>A - Accessible</a:t>
            </a: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  <a:p>
            <a:r>
              <a:rPr lang="en-GB" dirty="0">
                <a:solidFill>
                  <a:schemeClr val="bg1"/>
                </a:solidFill>
                <a:highlight>
                  <a:srgbClr val="7FADC9"/>
                </a:highlight>
              </a:rPr>
              <a:t>F – Findable</a:t>
            </a:r>
          </a:p>
          <a:p>
            <a:endParaRPr lang="en-GB" dirty="0">
              <a:solidFill>
                <a:schemeClr val="bg1"/>
              </a:solidFill>
              <a:highlight>
                <a:srgbClr val="7FADC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076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3B73C9-7BA2-44BB-B9EF-5A936A223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sz="2000" dirty="0"/>
              <a:t>We need standards that support the application of that technology in industry</a:t>
            </a:r>
          </a:p>
          <a:p>
            <a:pPr lvl="1"/>
            <a:r>
              <a:rPr lang="en-GB" sz="2000" dirty="0"/>
              <a:t>Here: the built environment</a:t>
            </a:r>
          </a:p>
          <a:p>
            <a:r>
              <a:rPr lang="en-GB" sz="2000" dirty="0"/>
              <a:t>Helping the information managers and modellers in practice</a:t>
            </a:r>
          </a:p>
          <a:p>
            <a:endParaRPr lang="en-GB" dirty="0"/>
          </a:p>
          <a:p>
            <a:r>
              <a:rPr lang="en-GB" sz="2000" dirty="0"/>
              <a:t>CEN TC442 (BIM) / WG4 (Support Data Dictionaries) /TG3 (Semantic Modelling and Linking)	= </a:t>
            </a:r>
            <a:r>
              <a:rPr lang="en-GB" sz="2400" b="1" dirty="0" err="1">
                <a:solidFill>
                  <a:srgbClr val="C00000"/>
                </a:solidFill>
              </a:rPr>
              <a:t>prEN</a:t>
            </a:r>
            <a:r>
              <a:rPr lang="en-GB" sz="2400" b="1" dirty="0">
                <a:solidFill>
                  <a:srgbClr val="C00000"/>
                </a:solidFill>
              </a:rPr>
              <a:t> 17632</a:t>
            </a:r>
          </a:p>
          <a:p>
            <a:pPr lvl="2"/>
            <a:endParaRPr lang="en-GB" sz="2000" dirty="0"/>
          </a:p>
          <a:p>
            <a:pPr lvl="2"/>
            <a:r>
              <a:rPr lang="en-GB" sz="2000" dirty="0"/>
              <a:t>	</a:t>
            </a:r>
            <a:r>
              <a:rPr lang="en-GB" sz="2000" b="1" dirty="0"/>
              <a:t>Note</a:t>
            </a:r>
            <a:r>
              <a:rPr lang="en-GB" sz="2000" dirty="0"/>
              <a:t>: ‘Data Dictionary’ here to be interpreted as ‘Ontology’! (unhandy name like </a:t>
            </a:r>
            <a:r>
              <a:rPr lang="en-GB" sz="2000" dirty="0" err="1"/>
              <a:t>bSI</a:t>
            </a:r>
            <a:r>
              <a:rPr lang="en-GB" sz="2000" dirty="0"/>
              <a:t> </a:t>
            </a:r>
            <a:r>
              <a:rPr lang="en-GB" sz="2000" dirty="0" err="1"/>
              <a:t>bSDD</a:t>
            </a:r>
            <a:r>
              <a:rPr lang="en-GB" sz="2000" dirty="0"/>
              <a:t>)</a:t>
            </a:r>
          </a:p>
          <a:p>
            <a:endParaRPr lang="en-GB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3B4493B2-546F-4226-A891-BE8D5A65308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DB7ADDF-DB88-41FF-BE26-D7C18D922E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DC3B6D2-F1DC-4E5D-9184-9DE961C5832B}" type="slidenum">
              <a:rPr lang="en-GB" smtClean="0"/>
              <a:t>9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BF8896-DE54-426B-A3F3-A52278E649C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17 November 2021 | CEN </a:t>
            </a:r>
            <a:r>
              <a:rPr lang="en-GB" dirty="0" err="1"/>
              <a:t>prEN</a:t>
            </a:r>
            <a:r>
              <a:rPr lang="en-GB" dirty="0"/>
              <a:t> 17632: Semantic Modelling and Linking (SML)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79052158-5227-4E4B-ABDC-F4F02F76A8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But… Tech is not enough!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EA8E0E-95C0-4ABF-8A04-4E44E1DD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C7152E4-D2DD-43C9-96A2-7225E9A0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978" y="6024283"/>
            <a:ext cx="6218240" cy="7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114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NO_RAPPORTAGE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2190</Words>
  <Application>Microsoft Office PowerPoint</Application>
  <PresentationFormat>Widescreen</PresentationFormat>
  <Paragraphs>514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-apple-system</vt:lpstr>
      <vt:lpstr>Arial</vt:lpstr>
      <vt:lpstr>Arial Unicode MS</vt:lpstr>
      <vt:lpstr>Calibri</vt:lpstr>
      <vt:lpstr>Cambria</vt:lpstr>
      <vt:lpstr>Franklin Gothic Book</vt:lpstr>
      <vt:lpstr>Franklin Gothic Heavy</vt:lpstr>
      <vt:lpstr>Franklin Gothic Medium</vt:lpstr>
      <vt:lpstr>Segoe UI</vt:lpstr>
      <vt:lpstr>Segoe UI Light</vt:lpstr>
      <vt:lpstr>TNO</vt:lpstr>
      <vt:lpstr>TNO_RAPPORTAGE</vt:lpstr>
      <vt:lpstr>1_TNO</vt:lpstr>
      <vt:lpstr>CEN prEN 17632: Semantic Modelling and Linking (SML)</vt:lpstr>
      <vt:lpstr>overview</vt:lpstr>
      <vt:lpstr>The playing field</vt:lpstr>
      <vt:lpstr>goals </vt:lpstr>
      <vt:lpstr>goals</vt:lpstr>
      <vt:lpstr>goals</vt:lpstr>
      <vt:lpstr>goals</vt:lpstr>
      <vt:lpstr>PowerPoint Presentation</vt:lpstr>
      <vt:lpstr>Solution</vt:lpstr>
      <vt:lpstr>solution</vt:lpstr>
      <vt:lpstr>scope</vt:lpstr>
      <vt:lpstr>scope</vt:lpstr>
      <vt:lpstr>scope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example</vt:lpstr>
      <vt:lpstr>example</vt:lpstr>
      <vt:lpstr>PowerPoint Presentation</vt:lpstr>
      <vt:lpstr>future</vt:lpstr>
      <vt:lpstr>future</vt:lpstr>
      <vt:lpstr>future</vt:lpstr>
      <vt:lpstr>future</vt:lpstr>
      <vt:lpstr>future</vt:lpstr>
      <vt:lpstr>future</vt:lpstr>
      <vt:lpstr>future</vt:lpstr>
      <vt:lpstr>future</vt:lpstr>
      <vt:lpstr>future</vt:lpstr>
      <vt:lpstr>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 prEN 17632: Semantic Modelling and Linking (SML)</dc:title>
  <dc:subject/>
  <dc:creator>Michel Böhms, presented in ISO TC67 AG1</dc:creator>
  <cp:keywords/>
  <cp:lastModifiedBy>Bohms, H.M. (Michel)</cp:lastModifiedBy>
  <cp:revision>6</cp:revision>
  <dcterms:created xsi:type="dcterms:W3CDTF">2017-01-18T13:00:15Z</dcterms:created>
  <dcterms:modified xsi:type="dcterms:W3CDTF">2021-11-17T14:46:29Z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1.10.9</vt:lpwstr>
  </property>
  <property fmtid="{D5CDD505-2E9C-101B-9397-08002B2CF9AE}" pid="5" name="do_Title">
    <vt:lpwstr>CEN prEN 17632: Semantic Modelling and Linking (SML)</vt:lpwstr>
  </property>
  <property fmtid="{D5CDD505-2E9C-101B-9397-08002B2CF9AE}" pid="6" name="do_Subtitle">
    <vt:lpwstr>in the Built Environment</vt:lpwstr>
  </property>
  <property fmtid="{D5CDD505-2E9C-101B-9397-08002B2CF9AE}" pid="7" name="do_Speaker">
    <vt:lpwstr>Michel Böhms, presented in ISO TC67 AG1</vt:lpwstr>
  </property>
  <property fmtid="{D5CDD505-2E9C-101B-9397-08002B2CF9AE}" pid="8" name="do_Date">
    <vt:lpwstr>True</vt:lpwstr>
  </property>
  <property fmtid="{D5CDD505-2E9C-101B-9397-08002B2CF9AE}" pid="9" name="do_DateHandout">
    <vt:lpwstr>False</vt:lpwstr>
  </property>
  <property fmtid="{D5CDD505-2E9C-101B-9397-08002B2CF9AE}" pid="10" name="do_DateValue">
    <vt:lpwstr>17-11-2021</vt:lpwstr>
  </property>
  <property fmtid="{D5CDD505-2E9C-101B-9397-08002B2CF9AE}" pid="11" name="do_SlideNumber">
    <vt:lpwstr>True</vt:lpwstr>
  </property>
  <property fmtid="{D5CDD505-2E9C-101B-9397-08002B2CF9AE}" pid="12" name="do_SlideNumberHandout">
    <vt:lpwstr>False</vt:lpwstr>
  </property>
  <property fmtid="{D5CDD505-2E9C-101B-9397-08002B2CF9AE}" pid="13" name="do_Footer">
    <vt:lpwstr>True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</Properties>
</file>